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-1872" y="-104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89A2-34EE-A74B-A999-49CE6C2211CD}" type="datetimeFigureOut">
              <a:rPr lang="es-ES" smtClean="0"/>
              <a:t>9/03/14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9D02D-83DC-9140-A80E-00505202EB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97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9D02D-83DC-9140-A80E-00505202EB4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3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02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24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4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92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3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6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87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36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52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4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5E1B-1730-AE49-891D-4C26BB2E838E}" type="datetimeFigureOut">
              <a:rPr lang="es-ES" smtClean="0"/>
              <a:t>9/03/14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C6C6-47FE-4643-B552-CEA4E613DAA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5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ke-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OAR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Coke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  <p:pic>
        <p:nvPicPr>
          <p:cNvPr id="16" name="Imagen 15" descr="Coke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  <p:pic>
        <p:nvPicPr>
          <p:cNvPr id="17" name="Imagen 16" descr="Coke-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18" name="Imagen 17" descr="Coke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19" name="Imagen 18" descr="Coke-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20" name="Imagen 19" descr="Coke-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21" name="Imagen 20" descr="Coke-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ke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  <p:pic>
        <p:nvPicPr>
          <p:cNvPr id="3" name="Imagen 2" descr="Coke-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  <p:pic>
        <p:nvPicPr>
          <p:cNvPr id="4" name="Imagen 3" descr="Coke-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5" name="Imagen 4" descr="Coke-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6" name="Imagen 5" descr="Coke-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7" name="Imagen 6" descr="Coke-1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  <p:pic>
        <p:nvPicPr>
          <p:cNvPr id="8" name="Imagen 7" descr="Coke-1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oke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6329" cy="6858000"/>
          </a:xfrm>
          <a:prstGeom prst="rect">
            <a:avLst/>
          </a:prstGeom>
        </p:spPr>
      </p:pic>
      <p:pic>
        <p:nvPicPr>
          <p:cNvPr id="7" name="Imagen 6" descr="Coke-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6329" cy="6858000"/>
          </a:xfrm>
          <a:prstGeom prst="rect">
            <a:avLst/>
          </a:prstGeom>
        </p:spPr>
      </p:pic>
      <p:pic>
        <p:nvPicPr>
          <p:cNvPr id="8" name="Imagen 7" descr="Coke-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5"/>
            <a:ext cx="9144000" cy="6855125"/>
          </a:xfrm>
          <a:prstGeom prst="rect">
            <a:avLst/>
          </a:prstGeom>
        </p:spPr>
      </p:pic>
      <p:pic>
        <p:nvPicPr>
          <p:cNvPr id="9" name="Imagen 8" descr="Coke-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5"/>
            <a:ext cx="9144000" cy="68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JA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7" name="Imagen 6" descr="CAJA BLANC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8" name="Imagen 7" descr="lado 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9" name="Imagen 8" descr="lado 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10" name="Imagen 9" descr="lado 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11" name="Imagen 10" descr="lado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LANZAMIEN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20" name="Imagen 19" descr="LAN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21" name="Imagen 20" descr="LAN 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23" name="Imagen 22" descr="CONGRESO 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24" name="Imagen 23" descr="CONGRESO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25" name="Imagen 24" descr="BICI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26" name="Imagen 25" descr="LAN4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VID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3" name="Imagen 2" descr="PARADER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4" name="Imagen 3" descr="park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SER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8" name="Imagen 7" descr="inserto 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9" name="Imagen 8" descr="inserto 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10" name="Imagen 9" descr="inserto 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11" name="Imagen 10" descr="inserto 6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GIT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4" name="Imagen 3" descr="plug 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8" name="Imagen 7" descr="APP F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309"/>
          </a:xfrm>
          <a:prstGeom prst="rect">
            <a:avLst/>
          </a:prstGeom>
        </p:spPr>
      </p:pic>
      <p:pic>
        <p:nvPicPr>
          <p:cNvPr id="5" name="Imagen 4" descr="APP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6" name="Imagen 5" descr="APP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  <p:pic>
        <p:nvPicPr>
          <p:cNvPr id="7" name="Imagen 6" descr="APP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1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</Words>
  <Application>Microsoft Macintosh PowerPoint</Application>
  <PresentationFormat>Presentación en pantalla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LOWE</dc:creator>
  <cp:lastModifiedBy>LOWE</cp:lastModifiedBy>
  <cp:revision>15</cp:revision>
  <dcterms:created xsi:type="dcterms:W3CDTF">2014-03-10T00:18:23Z</dcterms:created>
  <dcterms:modified xsi:type="dcterms:W3CDTF">2014-03-10T05:53:30Z</dcterms:modified>
</cp:coreProperties>
</file>