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205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0334-1270-ED40-BF67-F29B27646654}" type="datetimeFigureOut">
              <a:rPr lang="en-US" smtClean="0"/>
              <a:t>2/04/17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C36D-1FE7-5D41-AAA5-AD3A72C4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6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0334-1270-ED40-BF67-F29B27646654}" type="datetimeFigureOut">
              <a:rPr lang="en-US" smtClean="0"/>
              <a:t>2/04/17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C36D-1FE7-5D41-AAA5-AD3A72C4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6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0334-1270-ED40-BF67-F29B27646654}" type="datetimeFigureOut">
              <a:rPr lang="en-US" smtClean="0"/>
              <a:t>2/04/17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C36D-1FE7-5D41-AAA5-AD3A72C4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1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0334-1270-ED40-BF67-F29B27646654}" type="datetimeFigureOut">
              <a:rPr lang="en-US" smtClean="0"/>
              <a:t>2/04/17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C36D-1FE7-5D41-AAA5-AD3A72C4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6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0334-1270-ED40-BF67-F29B27646654}" type="datetimeFigureOut">
              <a:rPr lang="en-US" smtClean="0"/>
              <a:t>2/04/17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C36D-1FE7-5D41-AAA5-AD3A72C4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0334-1270-ED40-BF67-F29B27646654}" type="datetimeFigureOut">
              <a:rPr lang="en-US" smtClean="0"/>
              <a:t>2/04/17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C36D-1FE7-5D41-AAA5-AD3A72C4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2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0334-1270-ED40-BF67-F29B27646654}" type="datetimeFigureOut">
              <a:rPr lang="en-US" smtClean="0"/>
              <a:t>2/04/17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C36D-1FE7-5D41-AAA5-AD3A72C4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7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0334-1270-ED40-BF67-F29B27646654}" type="datetimeFigureOut">
              <a:rPr lang="en-US" smtClean="0"/>
              <a:t>2/04/17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C36D-1FE7-5D41-AAA5-AD3A72C4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9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0334-1270-ED40-BF67-F29B27646654}" type="datetimeFigureOut">
              <a:rPr lang="en-US" smtClean="0"/>
              <a:t>2/04/17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C36D-1FE7-5D41-AAA5-AD3A72C4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0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0334-1270-ED40-BF67-F29B27646654}" type="datetimeFigureOut">
              <a:rPr lang="en-US" smtClean="0"/>
              <a:t>2/04/17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C36D-1FE7-5D41-AAA5-AD3A72C4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4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0334-1270-ED40-BF67-F29B27646654}" type="datetimeFigureOut">
              <a:rPr lang="en-US" smtClean="0"/>
              <a:t>2/04/17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C36D-1FE7-5D41-AAA5-AD3A72C4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4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20334-1270-ED40-BF67-F29B27646654}" type="datetimeFigureOut">
              <a:rPr lang="en-US" smtClean="0"/>
              <a:t>2/04/17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1C36D-1FE7-5D41-AAA5-AD3A72C4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0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OUNG LIONS AGUILA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1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YOUNG LIONS AGUILA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2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NG LIONS AGUILA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6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YOUNG LIONS AGUIL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6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YOUNG LIONS AGUILA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9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YOUNG LIONS AGUILA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38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YOUNG LIONS AGUILA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8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YOUNG LIONS AGUILA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3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YOUNG LIONS AGUILA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0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YOUNG LIONS AGUILA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04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Frisby - Cinnabon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Alvaro Hoyos</dc:creator>
  <cp:lastModifiedBy>Alvaro Hoyos</cp:lastModifiedBy>
  <cp:revision>1</cp:revision>
  <dcterms:created xsi:type="dcterms:W3CDTF">2017-04-03T02:54:38Z</dcterms:created>
  <dcterms:modified xsi:type="dcterms:W3CDTF">2017-04-03T02:56:30Z</dcterms:modified>
</cp:coreProperties>
</file>