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925"/>
    <a:srgbClr val="485057"/>
    <a:srgbClr val="125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/>
    <p:restoredTop sz="95046"/>
  </p:normalViewPr>
  <p:slideViewPr>
    <p:cSldViewPr snapToGrid="0" snapToObjects="1">
      <p:cViewPr>
        <p:scale>
          <a:sx n="90" d="100"/>
          <a:sy n="90" d="100"/>
        </p:scale>
        <p:origin x="65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E61B-2FEA-F845-B33D-B6252EFB64E0}" type="datetimeFigureOut">
              <a:rPr lang="es-ES" smtClean="0"/>
              <a:t>2/4/17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577E-67FA-FC4B-AFF9-3CC6683278B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" y="0"/>
            <a:ext cx="12394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4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5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5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" y="0"/>
            <a:ext cx="12176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7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Katerine Contreras Villarraga</dc:creator>
  <cp:lastModifiedBy>Katerine Contreras Villarraga</cp:lastModifiedBy>
  <cp:revision>41</cp:revision>
  <dcterms:created xsi:type="dcterms:W3CDTF">2017-04-03T01:43:35Z</dcterms:created>
  <dcterms:modified xsi:type="dcterms:W3CDTF">2017-04-03T03:28:51Z</dcterms:modified>
</cp:coreProperties>
</file>