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2" y="-5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1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3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7 copy 3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2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rtboard 3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4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5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6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7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7 copy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rtboard 7 copy 2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136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Jose Luis Márquez Velandia</cp:lastModifiedBy>
  <cp:revision>38</cp:revision>
  <dcterms:created xsi:type="dcterms:W3CDTF">2010-04-12T23:12:02Z</dcterms:created>
  <dcterms:modified xsi:type="dcterms:W3CDTF">2017-04-03T02:21:46Z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