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5" d="100"/>
          <a:sy n="35" d="100"/>
        </p:scale>
        <p:origin x="1374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325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245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371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658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18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217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88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097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478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0427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9621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19611-944B-402D-BB5F-016E21BB91AC}" type="datetimeFigureOut">
              <a:rPr lang="es-CO" smtClean="0"/>
              <a:t>02/04/2017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678C-8437-46D4-A557-CCE43614AA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380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2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6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8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29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5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54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4" y="2833254"/>
            <a:ext cx="2271395" cy="3733800"/>
          </a:xfrm>
          <a:prstGeom prst="rect">
            <a:avLst/>
          </a:prstGeom>
          <a:effectLst>
            <a:outerShdw blurRad="8382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05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00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del Valle</dc:creator>
  <cp:lastModifiedBy>Juan Carlos del Valle</cp:lastModifiedBy>
  <cp:revision>4</cp:revision>
  <dcterms:created xsi:type="dcterms:W3CDTF">2017-04-03T00:43:37Z</dcterms:created>
  <dcterms:modified xsi:type="dcterms:W3CDTF">2017-04-03T01:10:55Z</dcterms:modified>
</cp:coreProperties>
</file>