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C01-BC1B-804F-B23C-16E2C70B96BB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404-8683-FF42-867D-36F1DD0525D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356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C01-BC1B-804F-B23C-16E2C70B96BB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404-8683-FF42-867D-36F1DD0525D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182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C01-BC1B-804F-B23C-16E2C70B96BB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404-8683-FF42-867D-36F1DD0525D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49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C01-BC1B-804F-B23C-16E2C70B96BB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404-8683-FF42-867D-36F1DD0525D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9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C01-BC1B-804F-B23C-16E2C70B96BB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404-8683-FF42-867D-36F1DD0525D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086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C01-BC1B-804F-B23C-16E2C70B96BB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404-8683-FF42-867D-36F1DD0525D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69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C01-BC1B-804F-B23C-16E2C70B96BB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404-8683-FF42-867D-36F1DD0525D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011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C01-BC1B-804F-B23C-16E2C70B96BB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404-8683-FF42-867D-36F1DD0525D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138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C01-BC1B-804F-B23C-16E2C70B96BB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404-8683-FF42-867D-36F1DD0525D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41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C01-BC1B-804F-B23C-16E2C70B96BB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404-8683-FF42-867D-36F1DD0525D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115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C01-BC1B-804F-B23C-16E2C70B96BB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6404-8683-FF42-867D-36F1DD0525D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010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9AC01-BC1B-804F-B23C-16E2C70B96BB}" type="datetimeFigureOut">
              <a:rPr lang="es-ES_tradnl" smtClean="0"/>
              <a:t>7/5/17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26404-8683-FF42-867D-36F1DD0525D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322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Macintosh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Edurdo Ribero Roldan</dc:creator>
  <cp:lastModifiedBy>Carlos Edurdo Ribero Roldan</cp:lastModifiedBy>
  <cp:revision>1</cp:revision>
  <dcterms:created xsi:type="dcterms:W3CDTF">2017-05-08T02:39:58Z</dcterms:created>
  <dcterms:modified xsi:type="dcterms:W3CDTF">2017-05-08T05:02:26Z</dcterms:modified>
</cp:coreProperties>
</file>