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6" autoAdjust="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20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9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0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0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5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3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87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617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28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09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8AF6-FCA4-C542-ADB9-3E0EE7945A17}" type="datetimeFigureOut">
              <a:rPr lang="es-ES" smtClean="0"/>
              <a:t>4/2/17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58B-C10E-634F-BA8D-30A681F4884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88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9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8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 Chona </dc:creator>
  <cp:lastModifiedBy>Sergio  Chona </cp:lastModifiedBy>
  <cp:revision>2</cp:revision>
  <dcterms:created xsi:type="dcterms:W3CDTF">2017-04-02T20:32:41Z</dcterms:created>
  <dcterms:modified xsi:type="dcterms:W3CDTF">2017-04-02T21:16:41Z</dcterms:modified>
</cp:coreProperties>
</file>