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9"/>
  </p:normalViewPr>
  <p:slideViewPr>
    <p:cSldViewPr snapToGrid="0" snapToObjects="1">
      <p:cViewPr>
        <p:scale>
          <a:sx n="30" d="100"/>
          <a:sy n="30" d="100"/>
        </p:scale>
        <p:origin x="-2226" y="-9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709EC-25C1-0442-A46A-4D01DC81B438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EBD31-6F16-5A4E-A55A-FF779DEFFA6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105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BD31-6F16-5A4E-A55A-FF779DEFFA68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981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95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64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03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34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402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692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291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71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50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182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24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DD588-8974-7142-8A77-6FE17284DB1B}" type="datetimeFigureOut">
              <a:rPr lang="es-ES_tradnl" smtClean="0"/>
              <a:t>02/04/2017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CECA1-A78C-EF4E-A833-0A18ECF582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831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as McNish\Desktop\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4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2050" name="Picture 2" descr="C:\Users\Thomas McNish\Desktop\vid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761"/>
            <a:ext cx="12323129" cy="69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5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9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51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5" y="3913096"/>
            <a:ext cx="2752002" cy="18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8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20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064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</Words>
  <Application>Microsoft Office PowerPoint</Application>
  <PresentationFormat>Personalizado</PresentationFormat>
  <Paragraphs>2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Lucia Medina Lozano</dc:creator>
  <cp:lastModifiedBy>Thomas McNish</cp:lastModifiedBy>
  <cp:revision>12</cp:revision>
  <dcterms:created xsi:type="dcterms:W3CDTF">2017-04-03T01:03:33Z</dcterms:created>
  <dcterms:modified xsi:type="dcterms:W3CDTF">2017-04-03T03:42:28Z</dcterms:modified>
</cp:coreProperties>
</file>