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1" r:id="rId3"/>
    <p:sldId id="260" r:id="rId4"/>
    <p:sldId id="259" r:id="rId5"/>
    <p:sldId id="258" r:id="rId6"/>
    <p:sldId id="257" r:id="rId7"/>
    <p:sldId id="256" r:id="rId8"/>
    <p:sldId id="263" r:id="rId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5"/>
    <p:restoredTop sz="94625"/>
  </p:normalViewPr>
  <p:slideViewPr>
    <p:cSldViewPr snapToGrid="0" snapToObjects="1" showGuides="1">
      <p:cViewPr varScale="1">
        <p:scale>
          <a:sx n="112" d="100"/>
          <a:sy n="112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225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89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95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589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938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06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382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967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358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061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933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98CF-E489-F14D-ADC7-FAEE8D9DBFB1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5B50-ECE3-FD41-91D4-C43349AB7AA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Panorámica</PresentationFormat>
  <Paragraphs>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Gutierrez</dc:creator>
  <cp:lastModifiedBy>David Gutierrez</cp:lastModifiedBy>
  <cp:revision>3</cp:revision>
  <dcterms:created xsi:type="dcterms:W3CDTF">2017-04-03T01:23:48Z</dcterms:created>
  <dcterms:modified xsi:type="dcterms:W3CDTF">2017-04-03T01:34:34Z</dcterms:modified>
</cp:coreProperties>
</file>