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01"/>
  </p:normalViewPr>
  <p:slideViewPr>
    <p:cSldViewPr snapToGrid="0" snapToObjects="1">
      <p:cViewPr varScale="1">
        <p:scale>
          <a:sx n="96" d="100"/>
          <a:sy n="96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7A7A6-DB47-ED42-B702-447CCDB898F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EE941-89BB-9645-9C9A-E496E12C3D1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059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473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644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52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603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553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673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73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085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1141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50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717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619FE-1B3A-CF4E-9E3A-0B59376D04E6}" type="datetimeFigureOut">
              <a:rPr lang="es-ES_tradnl" smtClean="0"/>
              <a:t>2/4/17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421B9-58D1-EA4B-95AA-9B838FE9A70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35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92"/>
            <a:ext cx="12192000" cy="69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5"/>
            <a:ext cx="12192000" cy="68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41"/>
            <a:ext cx="12192000" cy="68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9"/>
            <a:ext cx="12192000" cy="6883648"/>
          </a:xfrm>
          <a:prstGeom prst="rect">
            <a:avLst/>
          </a:prstGeom>
        </p:spPr>
      </p:pic>
      <p:pic>
        <p:nvPicPr>
          <p:cNvPr id="2" name="Colombia Canta su Himno y hace temblar el Estadio Mineirão de Belo Horizonte Brasil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7654" y="1336376"/>
            <a:ext cx="6998967" cy="393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1"/>
            <a:ext cx="12199145" cy="68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9"/>
            <a:ext cx="12192000" cy="68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1"/>
            <a:ext cx="12199145" cy="68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1"/>
            <a:ext cx="12199145" cy="68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5" y="0"/>
            <a:ext cx="12199355" cy="68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1"/>
            <a:ext cx="12192000" cy="68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Macintosh PowerPoint</Application>
  <PresentationFormat>Panorámica</PresentationFormat>
  <Paragraphs>0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6</cp:revision>
  <dcterms:created xsi:type="dcterms:W3CDTF">2017-04-02T23:04:14Z</dcterms:created>
  <dcterms:modified xsi:type="dcterms:W3CDTF">2017-04-02T23:58:28Z</dcterms:modified>
</cp:coreProperties>
</file>