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</p:sldMasterIdLst>
  <p:notesMasterIdLst>
    <p:notesMasterId r:id="rId12"/>
  </p:notesMasterIdLst>
  <p:sldIdLst>
    <p:sldId id="267" r:id="rId2"/>
    <p:sldId id="268" r:id="rId3"/>
    <p:sldId id="275" r:id="rId4"/>
    <p:sldId id="274" r:id="rId5"/>
    <p:sldId id="273" r:id="rId6"/>
    <p:sldId id="261" r:id="rId7"/>
    <p:sldId id="262" r:id="rId8"/>
    <p:sldId id="263" r:id="rId9"/>
    <p:sldId id="264" r:id="rId10"/>
    <p:sldId id="272" r:id="rId11"/>
  </p:sldIdLst>
  <p:sldSz cx="24384000" cy="13716000"/>
  <p:notesSz cx="6858000" cy="9144000"/>
  <p:defaultTextStyle>
    <a:defPPr>
      <a:defRPr lang="es-CO"/>
    </a:defPPr>
    <a:lvl1pPr algn="l" defTabSz="820738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1pPr>
    <a:lvl2pPr marL="457200" indent="-228600" algn="l" defTabSz="820738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2pPr>
    <a:lvl3pPr marL="914400" indent="-457200" algn="l" defTabSz="820738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3pPr>
    <a:lvl4pPr marL="1371600" indent="-685800" algn="l" defTabSz="820738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4pPr>
    <a:lvl5pPr marL="1828800" indent="-914400" algn="l" defTabSz="820738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5pPr>
    <a:lvl6pPr marL="22860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6pPr>
    <a:lvl7pPr marL="27432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7pPr>
    <a:lvl8pPr marL="32004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8pPr>
    <a:lvl9pPr marL="36576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434" autoAdjust="0"/>
  </p:normalViewPr>
  <p:slideViewPr>
    <p:cSldViewPr>
      <p:cViewPr>
        <p:scale>
          <a:sx n="28" d="100"/>
          <a:sy n="28" d="100"/>
        </p:scale>
        <p:origin x="1014" y="13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CO" altLang="es-CO" noProof="0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es-CO" altLang="es-CO" noProof="0" smtClean="0">
                <a:sym typeface="Helvetica Neue" charset="0"/>
              </a:rPr>
              <a:t>Second level</a:t>
            </a:r>
          </a:p>
          <a:p>
            <a:pPr lvl="2"/>
            <a:r>
              <a:rPr lang="es-CO" altLang="es-CO" noProof="0" smtClean="0">
                <a:sym typeface="Helvetica Neue" charset="0"/>
              </a:rPr>
              <a:t>Third level</a:t>
            </a:r>
          </a:p>
          <a:p>
            <a:pPr lvl="3"/>
            <a:r>
              <a:rPr lang="es-CO" altLang="es-CO" noProof="0" smtClean="0">
                <a:sym typeface="Helvetica Neue" charset="0"/>
              </a:rPr>
              <a:t>Fourth level</a:t>
            </a:r>
          </a:p>
          <a:p>
            <a:pPr lvl="4"/>
            <a:r>
              <a:rPr lang="es-CO" altLang="es-CO" noProof="0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0059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92FE6-DD9F-45C1-A95A-606A4A4B464C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202357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1DF81-7394-424D-929B-9084C22B0848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86129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6094075" y="623888"/>
            <a:ext cx="3902075" cy="118776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386263" y="623888"/>
            <a:ext cx="11555412" cy="118776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117EC-57EF-4C35-9DF9-F94969FB9A0B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629550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6D3A9-6E5D-4C7B-93A1-20DB24D5C9B1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167819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53CF6-A6F4-4898-9935-44677AD08811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51479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386263" y="3660775"/>
            <a:ext cx="7727950" cy="88407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266613" y="3660775"/>
            <a:ext cx="7729537" cy="88407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0C196-4439-465B-8B2E-897FC52BF3EB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492221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E75AD-8E82-49B7-936E-EF06C6B3DF6F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89007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149C8-C491-4286-80D3-6A0743EF3208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6476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8CAAB-32B4-4031-AEFA-EF115E66E2BC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659413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FB809-0173-482A-866A-EED5C1EBE912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114037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smtClean="0">
              <a:sym typeface="Helvetica Light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2369E-93E7-406D-B7B0-0D02423661EE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196550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4386263" y="623888"/>
            <a:ext cx="15609887" cy="303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71437" tIns="71437" rIns="71437" bIns="714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CO" altLang="es-CO" smtClean="0">
                <a:sym typeface="Helvetica Light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4386263" y="3660775"/>
            <a:ext cx="15609887" cy="884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71437" tIns="71437" rIns="71437" bIns="714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CO" altLang="es-CO" smtClean="0">
                <a:sym typeface="Helvetica Light" charset="0"/>
              </a:rPr>
              <a:t>Click to edit Master text styles</a:t>
            </a:r>
          </a:p>
          <a:p>
            <a:pPr lvl="1"/>
            <a:r>
              <a:rPr lang="es-CO" altLang="es-CO" smtClean="0">
                <a:sym typeface="Helvetica Light" charset="0"/>
              </a:rPr>
              <a:t>Second level</a:t>
            </a:r>
          </a:p>
          <a:p>
            <a:pPr lvl="2"/>
            <a:r>
              <a:rPr lang="es-CO" altLang="es-CO" smtClean="0">
                <a:sym typeface="Helvetica Light" charset="0"/>
              </a:rPr>
              <a:t>Third level</a:t>
            </a:r>
          </a:p>
          <a:p>
            <a:pPr lvl="3"/>
            <a:r>
              <a:rPr lang="es-CO" altLang="es-CO" smtClean="0">
                <a:sym typeface="Helvetica Light" charset="0"/>
              </a:rPr>
              <a:t>Fourth level</a:t>
            </a:r>
          </a:p>
          <a:p>
            <a:pPr lvl="4"/>
            <a:r>
              <a:rPr lang="es-CO" altLang="es-CO" smtClean="0">
                <a:sym typeface="Helvetica Light" charset="0"/>
              </a:rPr>
              <a:t>Fifth level</a:t>
            </a:r>
          </a:p>
        </p:txBody>
      </p:sp>
      <p:sp>
        <p:nvSpPr>
          <p:cNvPr id="2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11934825" y="13009563"/>
            <a:ext cx="4953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71437" tIns="71437" rIns="71437" bIns="71437" numCol="1" anchor="t" anchorCtr="0" compatLnSpc="1">
            <a:prstTxWarp prst="textNoShape">
              <a:avLst/>
            </a:prstTxWarp>
          </a:bodyPr>
          <a:lstStyle>
            <a:lvl1pPr algn="ctr" eaLnBrk="1">
              <a:defRPr sz="2400"/>
            </a:lvl1pPr>
          </a:lstStyle>
          <a:p>
            <a:pPr>
              <a:defRPr/>
            </a:pPr>
            <a:fld id="{7DCF16E3-EF71-4273-86BC-61F3A2D75992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20738" rtl="0" eaLnBrk="0" fontAlgn="base" hangingPunct="0">
        <a:spcBef>
          <a:spcPct val="0"/>
        </a:spcBef>
        <a:spcAft>
          <a:spcPct val="0"/>
        </a:spcAft>
        <a:defRPr sz="11200" kern="12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820738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820738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820738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820738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457200" algn="ctr" defTabSz="820738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914400" algn="ctr" defTabSz="820738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1371600" algn="ctr" defTabSz="820738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828800" algn="ctr" defTabSz="820738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marL="615950" indent="-615950" algn="l" defTabSz="820738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000" kern="12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1060450" indent="-615950" algn="l" defTabSz="820738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000" kern="12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1504950" indent="-615950" algn="l" defTabSz="820738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000" kern="12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1949450" indent="-615950" algn="l" defTabSz="820738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000" kern="12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2393950" indent="-615950" algn="l" defTabSz="820738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000" kern="12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3677078" y="22948235"/>
            <a:ext cx="1025910" cy="12594253"/>
          </a:xfrm>
          <a:prstGeom prst="ellipse">
            <a:avLst/>
          </a:prstGeom>
        </p:spPr>
        <p:txBody>
          <a:bodyPr wrap="square">
            <a:spAutoFit/>
          </a:bodyPr>
          <a:lstStyle/>
          <a:p>
            <a:r>
              <a:rPr lang="es-CO" altLang="es-CO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patrocinador oficial de la selección</a:t>
            </a:r>
            <a:endParaRPr lang="es-CO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86" y="0"/>
            <a:ext cx="24434886" cy="132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769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780"/>
            <a:ext cx="24495851" cy="139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00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972"/>
            <a:ext cx="24599492" cy="122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417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" y="0"/>
            <a:ext cx="23837426" cy="131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8804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3257" y="0"/>
            <a:ext cx="24837257" cy="128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2085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7392" y="116845"/>
            <a:ext cx="24483658" cy="135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5098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376" y="52409"/>
            <a:ext cx="24428789" cy="133818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20" y="377280"/>
            <a:ext cx="23258256" cy="132233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n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384" y="17240"/>
            <a:ext cx="24562913" cy="1331481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172735" cy="1394885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50800" dist="25400" dir="5400000" algn="ctr" rotWithShape="0">
            <a:srgbClr val="000000">
              <a:alpha val="50000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820738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CO" altLang="es-CO" sz="5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50800" dist="25400" dir="5400000" algn="ctr" rotWithShape="0">
            <a:srgbClr val="000000">
              <a:alpha val="50000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820738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CO" altLang="es-CO" sz="5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5</Words>
  <Application>Microsoft Office PowerPoint</Application>
  <PresentationFormat>Personalizado</PresentationFormat>
  <Paragraphs>1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Helvetica Light</vt:lpstr>
      <vt:lpstr>Helvetica Neue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Objetivo</dc:title>
  <dc:creator>Leonardo Segura</dc:creator>
  <cp:lastModifiedBy>Laura Cortes</cp:lastModifiedBy>
  <cp:revision>115</cp:revision>
  <dcterms:modified xsi:type="dcterms:W3CDTF">2017-04-03T00:32:08Z</dcterms:modified>
</cp:coreProperties>
</file>