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7175" cy="13716000"/>
  <p:notesSz cx="6858000" cy="9144000"/>
  <p:defaultTextStyle>
    <a:defPPr>
      <a:defRPr lang="en-US"/>
    </a:defPPr>
    <a:lvl1pPr marL="0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4" d="100"/>
          <a:sy n="34" d="100"/>
        </p:scale>
        <p:origin x="114" y="138"/>
      </p:cViewPr>
      <p:guideLst>
        <p:guide orient="horz" pos="4320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23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7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57006" y="1098550"/>
            <a:ext cx="14632305" cy="23406100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625" y="1098550"/>
            <a:ext cx="43498930" cy="23406100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0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90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17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623" y="6400801"/>
            <a:ext cx="29065619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23696" y="6400801"/>
            <a:ext cx="29065616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0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4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7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3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8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98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1CA0B-59EF-D44E-8732-9AC93AC16D96}" type="datetimeFigureOut">
              <a:rPr lang="en-US" smtClean="0"/>
              <a:t>4/2/2017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55760-2F03-B64E-AC87-13B0DB1FF7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7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8639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1088639" rtl="0" eaLnBrk="1" latinLnBrk="0" hangingPunct="1">
        <a:spcBef>
          <a:spcPct val="20000"/>
        </a:spcBef>
        <a:buFont typeface="Arial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1088639" rtl="0" eaLnBrk="1" latinLnBrk="0" hangingPunct="1">
        <a:spcBef>
          <a:spcPct val="20000"/>
        </a:spcBef>
        <a:buFont typeface="Arial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1088639" rtl="0" eaLnBrk="1" latinLnBrk="0" hangingPunct="1">
        <a:spcBef>
          <a:spcPct val="20000"/>
        </a:spcBef>
        <a:buFont typeface="Arial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1088639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1088639" rtl="0" eaLnBrk="1" latinLnBrk="0" hangingPunct="1">
        <a:spcBef>
          <a:spcPct val="20000"/>
        </a:spcBef>
        <a:buFont typeface="Arial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2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9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0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3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7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7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37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803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Personalizado</PresentationFormat>
  <Paragraphs>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home</dc:creator>
  <cp:lastModifiedBy>Jesús David Bohórquez Feo</cp:lastModifiedBy>
  <cp:revision>3</cp:revision>
  <dcterms:created xsi:type="dcterms:W3CDTF">2017-04-03T02:10:05Z</dcterms:created>
  <dcterms:modified xsi:type="dcterms:W3CDTF">2017-04-03T02:45:49Z</dcterms:modified>
</cp:coreProperties>
</file>