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5" r:id="rId3"/>
    <p:sldId id="266" r:id="rId4"/>
    <p:sldId id="258" r:id="rId5"/>
    <p:sldId id="259" r:id="rId6"/>
    <p:sldId id="264" r:id="rId7"/>
    <p:sldId id="261" r:id="rId8"/>
    <p:sldId id="262" r:id="rId9"/>
    <p:sldId id="263" r:id="rId10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732" autoAdjust="0"/>
  </p:normalViewPr>
  <p:slideViewPr>
    <p:cSldViewPr snapToGrid="0" snapToObjects="1">
      <p:cViewPr>
        <p:scale>
          <a:sx n="103" d="100"/>
          <a:sy n="103" d="100"/>
        </p:scale>
        <p:origin x="-648" y="-1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27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82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9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66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97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434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4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88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68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68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09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530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12A29-430C-2446-B062-C532A4ACF98C}" type="datetimeFigureOut">
              <a:rPr lang="es-ES" smtClean="0"/>
              <a:t>1/04/17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4161C-77B3-7443-8830-462CB1D5CC4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05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n 73" descr="1444330929_shaz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144" y="3243307"/>
            <a:ext cx="99578" cy="99579"/>
          </a:xfrm>
          <a:prstGeom prst="rect">
            <a:avLst/>
          </a:prstGeom>
        </p:spPr>
      </p:pic>
      <p:pic>
        <p:nvPicPr>
          <p:cNvPr id="4" name="Imagen 3" descr="YOUNGLIONS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0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0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5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0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0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0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5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0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5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12331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2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12331"/>
            <a:ext cx="9139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60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-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" y="12331"/>
            <a:ext cx="9139639" cy="5143500"/>
          </a:xfrm>
          <a:prstGeom prst="rect">
            <a:avLst/>
          </a:prstGeom>
        </p:spPr>
      </p:pic>
      <p:pic>
        <p:nvPicPr>
          <p:cNvPr id="3" name="Aguila_video_young_l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890" y="12332"/>
            <a:ext cx="8347194" cy="46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0</Words>
  <Application>Microsoft Macintosh PowerPoint</Application>
  <PresentationFormat>Presentación en pantalla (16:9)</PresentationFormat>
  <Paragraphs>0</Paragraphs>
  <Slides>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ESANCHEZFIERRO</dc:creator>
  <cp:lastModifiedBy>ESANCHEZFIERRO</cp:lastModifiedBy>
  <cp:revision>6</cp:revision>
  <dcterms:created xsi:type="dcterms:W3CDTF">2017-04-01T17:22:17Z</dcterms:created>
  <dcterms:modified xsi:type="dcterms:W3CDTF">2017-04-03T01:59:42Z</dcterms:modified>
</cp:coreProperties>
</file>