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6"/>
    <p:restoredTop sz="95439"/>
  </p:normalViewPr>
  <p:slideViewPr>
    <p:cSldViewPr snapToGrid="0" snapToObjects="1">
      <p:cViewPr>
        <p:scale>
          <a:sx n="135" d="100"/>
          <a:sy n="135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B5BE-08C6-5443-AB73-7883CB25C3C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087E8-BC00-B044-82CA-281FF1534E2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67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jpg"/><Relationship Id="rId5" Type="http://schemas.openxmlformats.org/officeDocument/2006/relationships/image" Target="../media/image12.jpeg"/><Relationship Id="rId6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eVedores Agui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188" y="3864741"/>
            <a:ext cx="1206838" cy="12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1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30" y="3007150"/>
            <a:ext cx="1259277" cy="15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18" cy="5143500"/>
          </a:xfrm>
          <a:prstGeom prst="rect">
            <a:avLst/>
          </a:prstGeom>
        </p:spPr>
      </p:pic>
      <p:grpSp>
        <p:nvGrpSpPr>
          <p:cNvPr id="43" name="Agrupar 42"/>
          <p:cNvGrpSpPr/>
          <p:nvPr/>
        </p:nvGrpSpPr>
        <p:grpSpPr>
          <a:xfrm>
            <a:off x="791852" y="2516957"/>
            <a:ext cx="7958320" cy="2045617"/>
            <a:chOff x="452487" y="2450969"/>
            <a:chExt cx="8297685" cy="2073897"/>
          </a:xfrm>
        </p:grpSpPr>
        <p:sp>
          <p:nvSpPr>
            <p:cNvPr id="42" name="Rectángulo 41"/>
            <p:cNvSpPr/>
            <p:nvPr/>
          </p:nvSpPr>
          <p:spPr>
            <a:xfrm>
              <a:off x="452487" y="2450969"/>
              <a:ext cx="8297685" cy="2073897"/>
            </a:xfrm>
            <a:prstGeom prst="rect">
              <a:avLst/>
            </a:prstGeom>
            <a:solidFill>
              <a:srgbClr val="8A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6" name="Agrupar 25"/>
            <p:cNvGrpSpPr/>
            <p:nvPr/>
          </p:nvGrpSpPr>
          <p:grpSpPr>
            <a:xfrm>
              <a:off x="531976" y="2749544"/>
              <a:ext cx="8218196" cy="1543667"/>
              <a:chOff x="862171" y="2060688"/>
              <a:chExt cx="10375672" cy="2824618"/>
            </a:xfrm>
          </p:grpSpPr>
          <p:cxnSp>
            <p:nvCxnSpPr>
              <p:cNvPr id="27" name="Conector recto 26"/>
              <p:cNvCxnSpPr/>
              <p:nvPr/>
            </p:nvCxnSpPr>
            <p:spPr>
              <a:xfrm>
                <a:off x="1311965" y="3591339"/>
                <a:ext cx="952831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>
                <a:off x="1311965" y="3472070"/>
                <a:ext cx="0" cy="2252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uadroTexto 28"/>
              <p:cNvSpPr txBox="1"/>
              <p:nvPr/>
            </p:nvSpPr>
            <p:spPr>
              <a:xfrm>
                <a:off x="2006896" y="2060688"/>
                <a:ext cx="2974532" cy="646331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PROMOCIÓN FASE 1</a:t>
                </a:r>
              </a:p>
              <a:p>
                <a:r>
                  <a:rPr lang="es-CO" dirty="0">
                    <a:solidFill>
                      <a:schemeClr val="bg1"/>
                    </a:solidFill>
                  </a:rPr>
                  <a:t>AWARENESS &amp; ENGAGEMENT</a:t>
                </a:r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1396884" y="3710609"/>
                <a:ext cx="4179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chemeClr val="bg1"/>
                    </a:solidFill>
                  </a:rPr>
                  <a:t>AGO	SEP	OCT	NOV	DIC</a:t>
                </a:r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>
                <a:off x="1720727" y="3069415"/>
                <a:ext cx="3260701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chemeClr val="bg1"/>
                    </a:solidFill>
                  </a:rPr>
                  <a:t>CONVOCATORIA- ELIMINATORIA</a:t>
                </a:r>
              </a:p>
            </p:txBody>
          </p:sp>
          <p:cxnSp>
            <p:nvCxnSpPr>
              <p:cNvPr id="32" name="Conector recto 31"/>
              <p:cNvCxnSpPr/>
              <p:nvPr/>
            </p:nvCxnSpPr>
            <p:spPr>
              <a:xfrm>
                <a:off x="5589057" y="3485322"/>
                <a:ext cx="0" cy="212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cto 32"/>
              <p:cNvCxnSpPr/>
              <p:nvPr/>
            </p:nvCxnSpPr>
            <p:spPr>
              <a:xfrm>
                <a:off x="1396884" y="3067877"/>
                <a:ext cx="952831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uadroTexto 33"/>
              <p:cNvSpPr txBox="1"/>
              <p:nvPr/>
            </p:nvSpPr>
            <p:spPr>
              <a:xfrm>
                <a:off x="5819832" y="2073579"/>
                <a:ext cx="2542619" cy="646331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PROMOCIÓN FASE 2</a:t>
                </a:r>
              </a:p>
              <a:p>
                <a:r>
                  <a:rPr lang="es-CO" dirty="0">
                    <a:solidFill>
                      <a:schemeClr val="bg1"/>
                    </a:solidFill>
                  </a:rPr>
                  <a:t>AFINITY &amp; ENGAGEMENT</a:t>
                </a:r>
              </a:p>
            </p:txBody>
          </p:sp>
          <p:sp>
            <p:nvSpPr>
              <p:cNvPr id="35" name="CuadroTexto 34"/>
              <p:cNvSpPr txBox="1"/>
              <p:nvPr/>
            </p:nvSpPr>
            <p:spPr>
              <a:xfrm>
                <a:off x="1396884" y="4336213"/>
                <a:ext cx="4076264" cy="54909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5750222" y="3706954"/>
                <a:ext cx="54876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>
                    <a:solidFill>
                      <a:schemeClr val="bg1"/>
                    </a:solidFill>
                  </a:rPr>
                  <a:t>ENE	FEB	MAR	ABR	MAY	JUN</a:t>
                </a:r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8903172" y="2073579"/>
                <a:ext cx="2115387" cy="646331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r>
                  <a:rPr lang="es-CO" b="1" dirty="0">
                    <a:solidFill>
                      <a:schemeClr val="bg1"/>
                    </a:solidFill>
                  </a:rPr>
                  <a:t>PROMOCIÓN FASE 3</a:t>
                </a:r>
              </a:p>
              <a:p>
                <a:pPr algn="ctr"/>
                <a:r>
                  <a:rPr lang="es-CO" dirty="0">
                    <a:solidFill>
                      <a:schemeClr val="bg1"/>
                    </a:solidFill>
                  </a:rPr>
                  <a:t>EXPERIENCE</a:t>
                </a: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9583331" y="3081146"/>
                <a:ext cx="89723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chemeClr val="bg1"/>
                    </a:solidFill>
                  </a:rPr>
                  <a:t>EQUITY</a:t>
                </a: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5872490" y="4336143"/>
                <a:ext cx="4967788" cy="549093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  <p:cxnSp>
            <p:nvCxnSpPr>
              <p:cNvPr id="40" name="Conector recto 39"/>
              <p:cNvCxnSpPr/>
              <p:nvPr/>
            </p:nvCxnSpPr>
            <p:spPr>
              <a:xfrm>
                <a:off x="9223617" y="3478695"/>
                <a:ext cx="0" cy="212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CuadroTexto 40"/>
              <p:cNvSpPr txBox="1"/>
              <p:nvPr/>
            </p:nvSpPr>
            <p:spPr>
              <a:xfrm>
                <a:off x="862171" y="2805747"/>
                <a:ext cx="628089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 smtClean="0">
                    <a:solidFill>
                      <a:schemeClr val="bg1"/>
                    </a:solidFill>
                  </a:rPr>
                  <a:t>APP</a:t>
                </a:r>
                <a:endParaRPr lang="es-CO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57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18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67" y="1858616"/>
            <a:ext cx="2694086" cy="32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18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96" y="289241"/>
            <a:ext cx="2355573" cy="4487555"/>
          </a:xfrm>
          <a:prstGeom prst="rect">
            <a:avLst/>
          </a:prstGeom>
          <a:effectLst>
            <a:outerShdw blurRad="241300" sx="105000" sy="105000" algn="ctr" rotWithShape="0">
              <a:schemeClr val="bg1">
                <a:lumMod val="9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65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94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86" y="1088652"/>
            <a:ext cx="4467080" cy="2962179"/>
          </a:xfrm>
          <a:prstGeom prst="rect">
            <a:avLst/>
          </a:prstGeom>
          <a:effectLst>
            <a:outerShdw blurRad="241300" sx="105000" sy="105000" algn="ctr" rotWithShape="0">
              <a:schemeClr val="bg1">
                <a:lumMod val="9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14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1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5" y="1946022"/>
            <a:ext cx="4006313" cy="2409082"/>
          </a:xfrm>
          <a:prstGeom prst="rect">
            <a:avLst/>
          </a:prstGeom>
          <a:effectLst>
            <a:outerShdw blurRad="241300" sx="105000" sy="105000" algn="ctr" rotWithShape="0">
              <a:schemeClr val="bg1">
                <a:lumMod val="95000"/>
                <a:alpha val="43000"/>
              </a:schemeClr>
            </a:outerShdw>
          </a:effectLst>
        </p:spPr>
      </p:pic>
      <p:pic>
        <p:nvPicPr>
          <p:cNvPr id="10" name="cuña agui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7142" y="1908314"/>
            <a:ext cx="1984527" cy="198452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210299" y="4257762"/>
            <a:ext cx="1540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c</a:t>
            </a:r>
            <a:r>
              <a:rPr lang="es-ES_tradnl" smtClean="0"/>
              <a:t>lick</a:t>
            </a:r>
            <a:r>
              <a:rPr lang="es-ES_tradnl" dirty="0" smtClean="0"/>
              <a:t> to </a:t>
            </a:r>
            <a:r>
              <a:rPr lang="es-ES_tradnl" dirty="0" err="1" smtClean="0"/>
              <a:t>play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67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1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08" y="90690"/>
            <a:ext cx="3684656" cy="2601986"/>
          </a:xfrm>
          <a:prstGeom prst="rect">
            <a:avLst/>
          </a:prstGeom>
          <a:effectLst>
            <a:outerShdw blurRad="241300" sx="105000" sy="105000" algn="ctr" rotWithShape="0">
              <a:schemeClr val="bg1">
                <a:lumMod val="95000"/>
                <a:alpha val="65000"/>
              </a:scheme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17" y="2407055"/>
            <a:ext cx="3300839" cy="2203433"/>
          </a:xfrm>
          <a:prstGeom prst="rect">
            <a:avLst/>
          </a:prstGeom>
          <a:solidFill>
            <a:srgbClr val="C00000"/>
          </a:solidFill>
          <a:effectLst>
            <a:outerShdw blurRad="241300" sx="105000" sy="105000" algn="ctr" rotWithShape="0">
              <a:schemeClr val="bg1">
                <a:lumMod val="9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47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1" cy="5143500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207113" y="1768592"/>
            <a:ext cx="8725665" cy="1727759"/>
            <a:chOff x="207113" y="1768592"/>
            <a:chExt cx="8725665" cy="1727759"/>
          </a:xfrm>
        </p:grpSpPr>
        <p:sp>
          <p:nvSpPr>
            <p:cNvPr id="2" name="Rectángulo 1"/>
            <p:cNvSpPr/>
            <p:nvPr/>
          </p:nvSpPr>
          <p:spPr>
            <a:xfrm>
              <a:off x="207113" y="1768592"/>
              <a:ext cx="8725665" cy="1727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13" y="1768592"/>
              <a:ext cx="8725665" cy="1727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747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27</Words>
  <Application>Microsoft Macintosh PowerPoint</Application>
  <PresentationFormat>Presentación en pantalla (16:9)</PresentationFormat>
  <Paragraphs>14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11</cp:revision>
  <dcterms:created xsi:type="dcterms:W3CDTF">2017-04-02T17:09:27Z</dcterms:created>
  <dcterms:modified xsi:type="dcterms:W3CDTF">2017-04-02T21:22:57Z</dcterms:modified>
</cp:coreProperties>
</file>