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77" r:id="rId7"/>
    <p:sldId id="265" r:id="rId8"/>
    <p:sldId id="261" r:id="rId9"/>
    <p:sldId id="276" r:id="rId10"/>
    <p:sldId id="278" r:id="rId11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70" d="100"/>
          <a:sy n="170" d="100"/>
        </p:scale>
        <p:origin x="-176" y="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994BC-535E-FA4D-92EA-3029C95BF69F}" type="datetimeFigureOut">
              <a:rPr lang="es-ES" smtClean="0"/>
              <a:t>4/2/17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220A5-1AED-DE46-A25D-F287E49BB98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0494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5E96-DB13-FE40-B695-462AF65F8DAA}" type="datetimeFigureOut">
              <a:rPr lang="es-ES" smtClean="0"/>
              <a:t>4/2/17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2E288-9494-B842-B2BC-0656BC1920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1181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5E96-DB13-FE40-B695-462AF65F8DAA}" type="datetimeFigureOut">
              <a:rPr lang="es-ES" smtClean="0"/>
              <a:t>4/2/17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2E288-9494-B842-B2BC-0656BC1920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0525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5E96-DB13-FE40-B695-462AF65F8DAA}" type="datetimeFigureOut">
              <a:rPr lang="es-ES" smtClean="0"/>
              <a:t>4/2/17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2E288-9494-B842-B2BC-0656BC1920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6190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5E96-DB13-FE40-B695-462AF65F8DAA}" type="datetimeFigureOut">
              <a:rPr lang="es-ES" smtClean="0"/>
              <a:t>4/2/17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2E288-9494-B842-B2BC-0656BC1920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83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5E96-DB13-FE40-B695-462AF65F8DAA}" type="datetimeFigureOut">
              <a:rPr lang="es-ES" smtClean="0"/>
              <a:t>4/2/17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2E288-9494-B842-B2BC-0656BC1920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0076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5E96-DB13-FE40-B695-462AF65F8DAA}" type="datetimeFigureOut">
              <a:rPr lang="es-ES" smtClean="0"/>
              <a:t>4/2/17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2E288-9494-B842-B2BC-0656BC1920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9872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5E96-DB13-FE40-B695-462AF65F8DAA}" type="datetimeFigureOut">
              <a:rPr lang="es-ES" smtClean="0"/>
              <a:t>4/2/17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2E288-9494-B842-B2BC-0656BC1920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7861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5E96-DB13-FE40-B695-462AF65F8DAA}" type="datetimeFigureOut">
              <a:rPr lang="es-ES" smtClean="0"/>
              <a:t>4/2/17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2E288-9494-B842-B2BC-0656BC1920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1117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5E96-DB13-FE40-B695-462AF65F8DAA}" type="datetimeFigureOut">
              <a:rPr lang="es-ES" smtClean="0"/>
              <a:t>4/2/17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2E288-9494-B842-B2BC-0656BC1920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683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5E96-DB13-FE40-B695-462AF65F8DAA}" type="datetimeFigureOut">
              <a:rPr lang="es-ES" smtClean="0"/>
              <a:t>4/2/17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2E288-9494-B842-B2BC-0656BC1920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941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5E96-DB13-FE40-B695-462AF65F8DAA}" type="datetimeFigureOut">
              <a:rPr lang="es-ES" smtClean="0"/>
              <a:t>4/2/17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2E288-9494-B842-B2BC-0656BC1920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6008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95E96-DB13-FE40-B695-462AF65F8DAA}" type="datetimeFigureOut">
              <a:rPr lang="es-ES" smtClean="0"/>
              <a:t>4/2/17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2E288-9494-B842-B2BC-0656BC1920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6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55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" y="0"/>
            <a:ext cx="9135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52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" y="0"/>
            <a:ext cx="9135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10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" y="0"/>
            <a:ext cx="9135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" y="0"/>
            <a:ext cx="9135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33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" y="0"/>
            <a:ext cx="9135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" y="0"/>
            <a:ext cx="9135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10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0</Words>
  <Application>Microsoft Macintosh PowerPoint</Application>
  <PresentationFormat>On-screen Show (16:9)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Gómez Díez</dc:creator>
  <cp:lastModifiedBy>Lowe</cp:lastModifiedBy>
  <cp:revision>25</cp:revision>
  <dcterms:created xsi:type="dcterms:W3CDTF">2016-10-17T22:50:50Z</dcterms:created>
  <dcterms:modified xsi:type="dcterms:W3CDTF">2017-04-02T23:43:04Z</dcterms:modified>
</cp:coreProperties>
</file>