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F32B5-E0F3-4745-80FC-B61972C7428E}" type="datetimeFigureOut">
              <a:rPr lang="en-US" smtClean="0"/>
              <a:t>4/2/17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8448B-C436-F641-BEB2-C0E49BE65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60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57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0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5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4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6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9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32DC7-6491-6D44-A991-DDDC48BCA4ED}" type="datetimeFigureOut">
              <a:rPr lang="en-US" smtClean="0"/>
              <a:t>4/2/17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4D20A-E18E-2246-A7CC-7B9F4EC8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7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" y="0"/>
            <a:ext cx="1217696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55" y="2150755"/>
            <a:ext cx="3975912" cy="4707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" y="549667"/>
            <a:ext cx="9771681" cy="55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96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52" y="0"/>
            <a:ext cx="5792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8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5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9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Jorge Luna Triana</dc:creator>
  <cp:lastModifiedBy>Luis Jorge Luna Triana</cp:lastModifiedBy>
  <cp:revision>16</cp:revision>
  <dcterms:created xsi:type="dcterms:W3CDTF">2017-04-02T17:44:05Z</dcterms:created>
  <dcterms:modified xsi:type="dcterms:W3CDTF">2017-04-03T02:45:21Z</dcterms:modified>
</cp:coreProperties>
</file>