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0" r:id="rId4"/>
    <p:sldId id="262" r:id="rId5"/>
    <p:sldId id="263" r:id="rId6"/>
    <p:sldId id="264" r:id="rId7"/>
    <p:sldId id="266" r:id="rId8"/>
    <p:sldId id="265" r:id="rId9"/>
    <p:sldId id="268" r:id="rId10"/>
    <p:sldId id="267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E0B0-C568-4BB5-8361-79D974B6EF95}" type="datetimeFigureOut">
              <a:rPr lang="es-CO" smtClean="0"/>
              <a:t>2/04/2017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4AFF6-1E74-41B3-934E-E6AAC5BB86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891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E0B0-C568-4BB5-8361-79D974B6EF95}" type="datetimeFigureOut">
              <a:rPr lang="es-CO" smtClean="0"/>
              <a:t>2/04/2017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4AFF6-1E74-41B3-934E-E6AAC5BB86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582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E0B0-C568-4BB5-8361-79D974B6EF95}" type="datetimeFigureOut">
              <a:rPr lang="es-CO" smtClean="0"/>
              <a:t>2/04/2017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4AFF6-1E74-41B3-934E-E6AAC5BB86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9075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E0B0-C568-4BB5-8361-79D974B6EF95}" type="datetimeFigureOut">
              <a:rPr lang="es-CO" smtClean="0"/>
              <a:t>2/04/2017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4AFF6-1E74-41B3-934E-E6AAC5BB86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217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E0B0-C568-4BB5-8361-79D974B6EF95}" type="datetimeFigureOut">
              <a:rPr lang="es-CO" smtClean="0"/>
              <a:t>2/04/2017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4AFF6-1E74-41B3-934E-E6AAC5BB86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2059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E0B0-C568-4BB5-8361-79D974B6EF95}" type="datetimeFigureOut">
              <a:rPr lang="es-CO" smtClean="0"/>
              <a:t>2/04/2017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4AFF6-1E74-41B3-934E-E6AAC5BB86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03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E0B0-C568-4BB5-8361-79D974B6EF95}" type="datetimeFigureOut">
              <a:rPr lang="es-CO" smtClean="0"/>
              <a:t>2/04/2017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4AFF6-1E74-41B3-934E-E6AAC5BB86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1647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E0B0-C568-4BB5-8361-79D974B6EF95}" type="datetimeFigureOut">
              <a:rPr lang="es-CO" smtClean="0"/>
              <a:t>2/04/2017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4AFF6-1E74-41B3-934E-E6AAC5BB86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8213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E0B0-C568-4BB5-8361-79D974B6EF95}" type="datetimeFigureOut">
              <a:rPr lang="es-CO" smtClean="0"/>
              <a:t>2/04/2017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4AFF6-1E74-41B3-934E-E6AAC5BB86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6473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E0B0-C568-4BB5-8361-79D974B6EF95}" type="datetimeFigureOut">
              <a:rPr lang="es-CO" smtClean="0"/>
              <a:t>2/04/2017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4AFF6-1E74-41B3-934E-E6AAC5BB86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0842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E0B0-C568-4BB5-8361-79D974B6EF95}" type="datetimeFigureOut">
              <a:rPr lang="es-CO" smtClean="0"/>
              <a:t>2/04/2017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4AFF6-1E74-41B3-934E-E6AAC5BB86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473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1E0B0-C568-4BB5-8361-79D974B6EF95}" type="datetimeFigureOut">
              <a:rPr lang="es-CO" smtClean="0"/>
              <a:t>2/04/2017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4AFF6-1E74-41B3-934E-E6AAC5BB86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247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2" y="0"/>
            <a:ext cx="11978132" cy="68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3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0"/>
            <a:ext cx="11970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5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0"/>
            <a:ext cx="11970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5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0"/>
            <a:ext cx="11970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0"/>
            <a:ext cx="11970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8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0"/>
            <a:ext cx="11970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9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0"/>
            <a:ext cx="11970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0"/>
            <a:ext cx="11970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5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0"/>
            <a:ext cx="11970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0"/>
            <a:ext cx="11970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4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ARIAS</dc:creator>
  <cp:lastModifiedBy>DANIEL ARIAS</cp:lastModifiedBy>
  <cp:revision>2</cp:revision>
  <dcterms:created xsi:type="dcterms:W3CDTF">2017-04-02T23:44:51Z</dcterms:created>
  <dcterms:modified xsi:type="dcterms:W3CDTF">2017-04-02T23:49:32Z</dcterms:modified>
</cp:coreProperties>
</file>