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5" d="100"/>
          <a:sy n="165" d="100"/>
        </p:scale>
        <p:origin x="-1120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7379E-4BB8-1C4D-B42B-94274C298BE6}" type="datetimeFigureOut">
              <a:rPr lang="es-ES" smtClean="0"/>
              <a:t>4/2/17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00A73-F573-5D41-AD1A-D6C17B76C6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960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7379E-4BB8-1C4D-B42B-94274C298BE6}" type="datetimeFigureOut">
              <a:rPr lang="es-ES" smtClean="0"/>
              <a:t>4/2/17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00A73-F573-5D41-AD1A-D6C17B76C6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9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7379E-4BB8-1C4D-B42B-94274C298BE6}" type="datetimeFigureOut">
              <a:rPr lang="es-ES" smtClean="0"/>
              <a:t>4/2/17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00A73-F573-5D41-AD1A-D6C17B76C6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31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7379E-4BB8-1C4D-B42B-94274C298BE6}" type="datetimeFigureOut">
              <a:rPr lang="es-ES" smtClean="0"/>
              <a:t>4/2/17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00A73-F573-5D41-AD1A-D6C17B76C6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740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7379E-4BB8-1C4D-B42B-94274C298BE6}" type="datetimeFigureOut">
              <a:rPr lang="es-ES" smtClean="0"/>
              <a:t>4/2/17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00A73-F573-5D41-AD1A-D6C17B76C6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792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7379E-4BB8-1C4D-B42B-94274C298BE6}" type="datetimeFigureOut">
              <a:rPr lang="es-ES" smtClean="0"/>
              <a:t>4/2/17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00A73-F573-5D41-AD1A-D6C17B76C6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644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7379E-4BB8-1C4D-B42B-94274C298BE6}" type="datetimeFigureOut">
              <a:rPr lang="es-ES" smtClean="0"/>
              <a:t>4/2/17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00A73-F573-5D41-AD1A-D6C17B76C6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4871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7379E-4BB8-1C4D-B42B-94274C298BE6}" type="datetimeFigureOut">
              <a:rPr lang="es-ES" smtClean="0"/>
              <a:t>4/2/17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00A73-F573-5D41-AD1A-D6C17B76C6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0473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7379E-4BB8-1C4D-B42B-94274C298BE6}" type="datetimeFigureOut">
              <a:rPr lang="es-ES" smtClean="0"/>
              <a:t>4/2/17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00A73-F573-5D41-AD1A-D6C17B76C6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326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7379E-4BB8-1C4D-B42B-94274C298BE6}" type="datetimeFigureOut">
              <a:rPr lang="es-ES" smtClean="0"/>
              <a:t>4/2/17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00A73-F573-5D41-AD1A-D6C17B76C6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874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7379E-4BB8-1C4D-B42B-94274C298BE6}" type="datetimeFigureOut">
              <a:rPr lang="es-ES" smtClean="0"/>
              <a:t>4/2/17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00A73-F573-5D41-AD1A-D6C17B76C6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067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7379E-4BB8-1C4D-B42B-94274C298BE6}" type="datetimeFigureOut">
              <a:rPr lang="es-ES" smtClean="0"/>
              <a:t>4/2/17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00A73-F573-5D41-AD1A-D6C17B76C6C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601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younglionsmediaaguila2017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7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lionsmediaaguila2017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4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younglionsmediaaguila2017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68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younglionsmediaaguila2017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3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lionsmediaaguila2017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4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lionsmediaaguila2017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5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lionsmediaaguila2017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8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lionsmediaaguila2017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5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lionsmediaaguila2017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4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lionsmediaaguila2017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93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0</Words>
  <Application>Microsoft Macintosh PowerPoint</Application>
  <PresentationFormat>Presentación en pantalla (16:9)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. .</dc:creator>
  <cp:lastModifiedBy>. .</cp:lastModifiedBy>
  <cp:revision>2</cp:revision>
  <dcterms:created xsi:type="dcterms:W3CDTF">2017-04-02T14:31:50Z</dcterms:created>
  <dcterms:modified xsi:type="dcterms:W3CDTF">2017-04-02T17:51:03Z</dcterms:modified>
</cp:coreProperties>
</file>