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9"/>
    <p:restoredTop sz="94627"/>
  </p:normalViewPr>
  <p:slideViewPr>
    <p:cSldViewPr snapToGrid="0" snapToObjects="1">
      <p:cViewPr>
        <p:scale>
          <a:sx n="83" d="100"/>
          <a:sy n="83" d="100"/>
        </p:scale>
        <p:origin x="152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A87DB-CD07-884D-A056-F6D6A502C137}" type="datetimeFigureOut">
              <a:rPr lang="es-ES_tradnl" smtClean="0"/>
              <a:t>7/5/17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58098-8DA6-4047-95DB-8FE1410FC28F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58055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A87DB-CD07-884D-A056-F6D6A502C137}" type="datetimeFigureOut">
              <a:rPr lang="es-ES_tradnl" smtClean="0"/>
              <a:t>7/5/17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58098-8DA6-4047-95DB-8FE1410FC28F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7347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A87DB-CD07-884D-A056-F6D6A502C137}" type="datetimeFigureOut">
              <a:rPr lang="es-ES_tradnl" smtClean="0"/>
              <a:t>7/5/17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58098-8DA6-4047-95DB-8FE1410FC28F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06146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A87DB-CD07-884D-A056-F6D6A502C137}" type="datetimeFigureOut">
              <a:rPr lang="es-ES_tradnl" smtClean="0"/>
              <a:t>7/5/17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58098-8DA6-4047-95DB-8FE1410FC28F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1017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A87DB-CD07-884D-A056-F6D6A502C137}" type="datetimeFigureOut">
              <a:rPr lang="es-ES_tradnl" smtClean="0"/>
              <a:t>7/5/17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58098-8DA6-4047-95DB-8FE1410FC28F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12088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A87DB-CD07-884D-A056-F6D6A502C137}" type="datetimeFigureOut">
              <a:rPr lang="es-ES_tradnl" smtClean="0"/>
              <a:t>7/5/17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58098-8DA6-4047-95DB-8FE1410FC28F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27069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A87DB-CD07-884D-A056-F6D6A502C137}" type="datetimeFigureOut">
              <a:rPr lang="es-ES_tradnl" smtClean="0"/>
              <a:t>7/5/17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58098-8DA6-4047-95DB-8FE1410FC28F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67193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A87DB-CD07-884D-A056-F6D6A502C137}" type="datetimeFigureOut">
              <a:rPr lang="es-ES_tradnl" smtClean="0"/>
              <a:t>7/5/17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58098-8DA6-4047-95DB-8FE1410FC28F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33676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A87DB-CD07-884D-A056-F6D6A502C137}" type="datetimeFigureOut">
              <a:rPr lang="es-ES_tradnl" smtClean="0"/>
              <a:t>7/5/17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58098-8DA6-4047-95DB-8FE1410FC28F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18792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A87DB-CD07-884D-A056-F6D6A502C137}" type="datetimeFigureOut">
              <a:rPr lang="es-ES_tradnl" smtClean="0"/>
              <a:t>7/5/17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58098-8DA6-4047-95DB-8FE1410FC28F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43261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A87DB-CD07-884D-A056-F6D6A502C137}" type="datetimeFigureOut">
              <a:rPr lang="es-ES_tradnl" smtClean="0"/>
              <a:t>7/5/17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58098-8DA6-4047-95DB-8FE1410FC28F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4525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A87DB-CD07-884D-A056-F6D6A502C137}" type="datetimeFigureOut">
              <a:rPr lang="es-ES_tradnl" smtClean="0"/>
              <a:t>7/5/17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58098-8DA6-4047-95DB-8FE1410FC28F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93446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81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6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1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5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77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59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85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3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30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96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0</Words>
  <Application>Microsoft Macintosh PowerPoint</Application>
  <PresentationFormat>Panorámica</PresentationFormat>
  <Paragraphs>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Calibri</vt:lpstr>
      <vt:lpstr>Calibri Light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Jhonnathan Trivino</dc:creator>
  <cp:lastModifiedBy>Jhonnathan Trivino</cp:lastModifiedBy>
  <cp:revision>6</cp:revision>
  <dcterms:created xsi:type="dcterms:W3CDTF">2017-05-07T09:12:09Z</dcterms:created>
  <dcterms:modified xsi:type="dcterms:W3CDTF">2017-05-08T00:16:21Z</dcterms:modified>
</cp:coreProperties>
</file>