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76"/>
  </p:normalViewPr>
  <p:slideViewPr>
    <p:cSldViewPr snapToGrid="0" snapToObjects="1">
      <p:cViewPr varScale="1">
        <p:scale>
          <a:sx n="215" d="100"/>
          <a:sy n="215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305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246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1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049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26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64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49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766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38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348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7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C0160-8257-BE40-B0F8-E196F4717A1A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C103-696D-8940-871A-774C981721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478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1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55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Hernandezbravo, Rodrigo</dc:creator>
  <cp:lastModifiedBy>Hernandezbravo, Rodrigo</cp:lastModifiedBy>
  <cp:revision>3</cp:revision>
  <dcterms:created xsi:type="dcterms:W3CDTF">2017-05-07T22:20:52Z</dcterms:created>
  <dcterms:modified xsi:type="dcterms:W3CDTF">2017-05-07T23:24:44Z</dcterms:modified>
</cp:coreProperties>
</file>