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</p:sldIdLst>
  <p:sldSz cx="5832475" cy="3276600"/>
  <p:notesSz cx="6858000" cy="9144000"/>
  <p:defaultTextStyle>
    <a:defPPr>
      <a:defRPr lang="es-ES"/>
    </a:defPPr>
    <a:lvl1pPr marL="0" algn="l" defTabSz="52047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60238" algn="l" defTabSz="52047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20476" algn="l" defTabSz="52047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80715" algn="l" defTabSz="52047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040953" algn="l" defTabSz="52047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301191" algn="l" defTabSz="52047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561429" algn="l" defTabSz="52047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821668" algn="l" defTabSz="52047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081906" algn="l" defTabSz="52047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C3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50" d="100"/>
          <a:sy n="250" d="100"/>
        </p:scale>
        <p:origin x="-384" y="-464"/>
      </p:cViewPr>
      <p:guideLst>
        <p:guide orient="horz" pos="1032"/>
        <p:guide pos="18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4D355-E3D3-BB46-B044-DC2C5BA4A8F6}" type="datetimeFigureOut">
              <a:rPr lang="es-ES" smtClean="0"/>
              <a:t>7/05/17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C780B-9A3B-5140-8147-951A3338608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6803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, que puede ir desde hacer el mejor plato de lentejas hasta construir aviones a escala o, por qué no, aprender esos trucos para administrar mejor el dinero.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C780B-9A3B-5140-8147-951A33386082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0605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37436" y="1017870"/>
            <a:ext cx="4957604" cy="70234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74871" y="1856740"/>
            <a:ext cx="4082733" cy="83735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60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20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80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40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01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6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2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81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77A7-45E5-49EC-9290-DE84C63FDC0A}" type="datetimeFigureOut">
              <a:rPr lang="es-ES" smtClean="0"/>
              <a:t>7/05/17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4C4E-3924-49B3-B252-664A546A47C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583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77A7-45E5-49EC-9290-DE84C63FDC0A}" type="datetimeFigureOut">
              <a:rPr lang="es-ES" smtClean="0"/>
              <a:t>7/05/17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4C4E-3924-49B3-B252-664A546A47C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600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228544" y="131216"/>
            <a:ext cx="1312307" cy="279572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91624" y="131216"/>
            <a:ext cx="3839713" cy="2795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77A7-45E5-49EC-9290-DE84C63FDC0A}" type="datetimeFigureOut">
              <a:rPr lang="es-ES" smtClean="0"/>
              <a:t>7/05/17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4C4E-3924-49B3-B252-664A546A47C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2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77A7-45E5-49EC-9290-DE84C63FDC0A}" type="datetimeFigureOut">
              <a:rPr lang="es-ES" smtClean="0"/>
              <a:t>7/05/17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4C4E-3924-49B3-B252-664A546A47C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629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0725" y="2105519"/>
            <a:ext cx="4957604" cy="650769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0725" y="1388763"/>
            <a:ext cx="4957604" cy="716756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6023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2047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8071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4095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30119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614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82166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8190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77A7-45E5-49EC-9290-DE84C63FDC0A}" type="datetimeFigureOut">
              <a:rPr lang="es-ES" smtClean="0"/>
              <a:t>7/05/17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4C4E-3924-49B3-B252-664A546A47C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9049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91624" y="764540"/>
            <a:ext cx="2576010" cy="216240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964841" y="764540"/>
            <a:ext cx="2576010" cy="216240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77A7-45E5-49EC-9290-DE84C63FDC0A}" type="datetimeFigureOut">
              <a:rPr lang="es-ES" smtClean="0"/>
              <a:t>7/05/17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4C4E-3924-49B3-B252-664A546A47C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917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91624" y="733443"/>
            <a:ext cx="2577023" cy="305664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0238" indent="0">
              <a:buNone/>
              <a:defRPr sz="1100" b="1"/>
            </a:lvl2pPr>
            <a:lvl3pPr marL="520476" indent="0">
              <a:buNone/>
              <a:defRPr sz="1000" b="1"/>
            </a:lvl3pPr>
            <a:lvl4pPr marL="780715" indent="0">
              <a:buNone/>
              <a:defRPr sz="900" b="1"/>
            </a:lvl4pPr>
            <a:lvl5pPr marL="1040953" indent="0">
              <a:buNone/>
              <a:defRPr sz="900" b="1"/>
            </a:lvl5pPr>
            <a:lvl6pPr marL="1301191" indent="0">
              <a:buNone/>
              <a:defRPr sz="900" b="1"/>
            </a:lvl6pPr>
            <a:lvl7pPr marL="1561429" indent="0">
              <a:buNone/>
              <a:defRPr sz="900" b="1"/>
            </a:lvl7pPr>
            <a:lvl8pPr marL="1821668" indent="0">
              <a:buNone/>
              <a:defRPr sz="900" b="1"/>
            </a:lvl8pPr>
            <a:lvl9pPr marL="2081906" indent="0">
              <a:buNone/>
              <a:defRPr sz="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91624" y="1039107"/>
            <a:ext cx="2577023" cy="1887838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2962817" y="733443"/>
            <a:ext cx="2578035" cy="305664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0238" indent="0">
              <a:buNone/>
              <a:defRPr sz="1100" b="1"/>
            </a:lvl2pPr>
            <a:lvl3pPr marL="520476" indent="0">
              <a:buNone/>
              <a:defRPr sz="1000" b="1"/>
            </a:lvl3pPr>
            <a:lvl4pPr marL="780715" indent="0">
              <a:buNone/>
              <a:defRPr sz="900" b="1"/>
            </a:lvl4pPr>
            <a:lvl5pPr marL="1040953" indent="0">
              <a:buNone/>
              <a:defRPr sz="900" b="1"/>
            </a:lvl5pPr>
            <a:lvl6pPr marL="1301191" indent="0">
              <a:buNone/>
              <a:defRPr sz="900" b="1"/>
            </a:lvl6pPr>
            <a:lvl7pPr marL="1561429" indent="0">
              <a:buNone/>
              <a:defRPr sz="900" b="1"/>
            </a:lvl7pPr>
            <a:lvl8pPr marL="1821668" indent="0">
              <a:buNone/>
              <a:defRPr sz="900" b="1"/>
            </a:lvl8pPr>
            <a:lvl9pPr marL="2081906" indent="0">
              <a:buNone/>
              <a:defRPr sz="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962817" y="1039107"/>
            <a:ext cx="2578035" cy="1887838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77A7-45E5-49EC-9290-DE84C63FDC0A}" type="datetimeFigureOut">
              <a:rPr lang="es-ES" smtClean="0"/>
              <a:t>7/05/17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4C4E-3924-49B3-B252-664A546A47C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718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77A7-45E5-49EC-9290-DE84C63FDC0A}" type="datetimeFigureOut">
              <a:rPr lang="es-ES" smtClean="0"/>
              <a:t>7/05/17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4C4E-3924-49B3-B252-664A546A47C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6500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77A7-45E5-49EC-9290-DE84C63FDC0A}" type="datetimeFigureOut">
              <a:rPr lang="es-ES" smtClean="0"/>
              <a:t>7/05/17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4C4E-3924-49B3-B252-664A546A47C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9631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1624" y="130457"/>
            <a:ext cx="1918844" cy="555202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80335" y="130458"/>
            <a:ext cx="3260516" cy="279648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91624" y="685659"/>
            <a:ext cx="1918844" cy="2241286"/>
          </a:xfrm>
        </p:spPr>
        <p:txBody>
          <a:bodyPr/>
          <a:lstStyle>
            <a:lvl1pPr marL="0" indent="0">
              <a:buNone/>
              <a:defRPr sz="800"/>
            </a:lvl1pPr>
            <a:lvl2pPr marL="260238" indent="0">
              <a:buNone/>
              <a:defRPr sz="700"/>
            </a:lvl2pPr>
            <a:lvl3pPr marL="520476" indent="0">
              <a:buNone/>
              <a:defRPr sz="600"/>
            </a:lvl3pPr>
            <a:lvl4pPr marL="780715" indent="0">
              <a:buNone/>
              <a:defRPr sz="500"/>
            </a:lvl4pPr>
            <a:lvl5pPr marL="1040953" indent="0">
              <a:buNone/>
              <a:defRPr sz="500"/>
            </a:lvl5pPr>
            <a:lvl6pPr marL="1301191" indent="0">
              <a:buNone/>
              <a:defRPr sz="500"/>
            </a:lvl6pPr>
            <a:lvl7pPr marL="1561429" indent="0">
              <a:buNone/>
              <a:defRPr sz="500"/>
            </a:lvl7pPr>
            <a:lvl8pPr marL="1821668" indent="0">
              <a:buNone/>
              <a:defRPr sz="500"/>
            </a:lvl8pPr>
            <a:lvl9pPr marL="2081906" indent="0">
              <a:buNone/>
              <a:defRPr sz="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77A7-45E5-49EC-9290-DE84C63FDC0A}" type="datetimeFigureOut">
              <a:rPr lang="es-ES" smtClean="0"/>
              <a:t>7/05/17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4C4E-3924-49B3-B252-664A546A47C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83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206" y="2293620"/>
            <a:ext cx="3499485" cy="27077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43206" y="292770"/>
            <a:ext cx="3499485" cy="1965960"/>
          </a:xfrm>
        </p:spPr>
        <p:txBody>
          <a:bodyPr/>
          <a:lstStyle>
            <a:lvl1pPr marL="0" indent="0">
              <a:buNone/>
              <a:defRPr sz="1800"/>
            </a:lvl1pPr>
            <a:lvl2pPr marL="260238" indent="0">
              <a:buNone/>
              <a:defRPr sz="1600"/>
            </a:lvl2pPr>
            <a:lvl3pPr marL="520476" indent="0">
              <a:buNone/>
              <a:defRPr sz="1400"/>
            </a:lvl3pPr>
            <a:lvl4pPr marL="780715" indent="0">
              <a:buNone/>
              <a:defRPr sz="1100"/>
            </a:lvl4pPr>
            <a:lvl5pPr marL="1040953" indent="0">
              <a:buNone/>
              <a:defRPr sz="1100"/>
            </a:lvl5pPr>
            <a:lvl6pPr marL="1301191" indent="0">
              <a:buNone/>
              <a:defRPr sz="1100"/>
            </a:lvl6pPr>
            <a:lvl7pPr marL="1561429" indent="0">
              <a:buNone/>
              <a:defRPr sz="1100"/>
            </a:lvl7pPr>
            <a:lvl8pPr marL="1821668" indent="0">
              <a:buNone/>
              <a:defRPr sz="1100"/>
            </a:lvl8pPr>
            <a:lvl9pPr marL="2081906" indent="0">
              <a:buNone/>
              <a:defRPr sz="11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206" y="2564395"/>
            <a:ext cx="3499485" cy="384545"/>
          </a:xfrm>
        </p:spPr>
        <p:txBody>
          <a:bodyPr/>
          <a:lstStyle>
            <a:lvl1pPr marL="0" indent="0">
              <a:buNone/>
              <a:defRPr sz="800"/>
            </a:lvl1pPr>
            <a:lvl2pPr marL="260238" indent="0">
              <a:buNone/>
              <a:defRPr sz="700"/>
            </a:lvl2pPr>
            <a:lvl3pPr marL="520476" indent="0">
              <a:buNone/>
              <a:defRPr sz="600"/>
            </a:lvl3pPr>
            <a:lvl4pPr marL="780715" indent="0">
              <a:buNone/>
              <a:defRPr sz="500"/>
            </a:lvl4pPr>
            <a:lvl5pPr marL="1040953" indent="0">
              <a:buNone/>
              <a:defRPr sz="500"/>
            </a:lvl5pPr>
            <a:lvl6pPr marL="1301191" indent="0">
              <a:buNone/>
              <a:defRPr sz="500"/>
            </a:lvl6pPr>
            <a:lvl7pPr marL="1561429" indent="0">
              <a:buNone/>
              <a:defRPr sz="500"/>
            </a:lvl7pPr>
            <a:lvl8pPr marL="1821668" indent="0">
              <a:buNone/>
              <a:defRPr sz="500"/>
            </a:lvl8pPr>
            <a:lvl9pPr marL="2081906" indent="0">
              <a:buNone/>
              <a:defRPr sz="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77A7-45E5-49EC-9290-DE84C63FDC0A}" type="datetimeFigureOut">
              <a:rPr lang="es-ES" smtClean="0"/>
              <a:t>7/05/17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4C4E-3924-49B3-B252-664A546A47C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5653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291624" y="131216"/>
            <a:ext cx="5249228" cy="546100"/>
          </a:xfrm>
          <a:prstGeom prst="rect">
            <a:avLst/>
          </a:prstGeom>
        </p:spPr>
        <p:txBody>
          <a:bodyPr vert="horz" lIns="52048" tIns="26024" rIns="52048" bIns="26024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91624" y="764540"/>
            <a:ext cx="5249228" cy="2162405"/>
          </a:xfrm>
          <a:prstGeom prst="rect">
            <a:avLst/>
          </a:prstGeom>
        </p:spPr>
        <p:txBody>
          <a:bodyPr vert="horz" lIns="52048" tIns="26024" rIns="52048" bIns="2602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291624" y="3036923"/>
            <a:ext cx="1360911" cy="174449"/>
          </a:xfrm>
          <a:prstGeom prst="rect">
            <a:avLst/>
          </a:prstGeom>
        </p:spPr>
        <p:txBody>
          <a:bodyPr vert="horz" lIns="52048" tIns="26024" rIns="52048" bIns="26024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777A7-45E5-49EC-9290-DE84C63FDC0A}" type="datetimeFigureOut">
              <a:rPr lang="es-ES" smtClean="0"/>
              <a:t>7/05/17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992763" y="3036923"/>
            <a:ext cx="1846950" cy="174449"/>
          </a:xfrm>
          <a:prstGeom prst="rect">
            <a:avLst/>
          </a:prstGeom>
        </p:spPr>
        <p:txBody>
          <a:bodyPr vert="horz" lIns="52048" tIns="26024" rIns="52048" bIns="26024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179940" y="3036923"/>
            <a:ext cx="1360911" cy="174449"/>
          </a:xfrm>
          <a:prstGeom prst="rect">
            <a:avLst/>
          </a:prstGeom>
        </p:spPr>
        <p:txBody>
          <a:bodyPr vert="horz" lIns="52048" tIns="26024" rIns="52048" bIns="26024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94C4E-3924-49B3-B252-664A546A47C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682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0476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5179" indent="-195179" algn="l" defTabSz="5204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22887" indent="-162649" algn="l" defTabSz="520476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50596" indent="-130119" algn="l" defTabSz="5204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0834" indent="-130119" algn="l" defTabSz="520476" rtl="0" eaLnBrk="1" latinLnBrk="0" hangingPunct="1">
        <a:spcBef>
          <a:spcPct val="200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71072" indent="-130119" algn="l" defTabSz="520476" rtl="0" eaLnBrk="1" latinLnBrk="0" hangingPunct="1">
        <a:spcBef>
          <a:spcPct val="20000"/>
        </a:spcBef>
        <a:buFont typeface="Arial" panose="020B0604020202020204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1310" indent="-130119" algn="l" defTabSz="5204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91549" indent="-130119" algn="l" defTabSz="5204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51787" indent="-130119" algn="l" defTabSz="5204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12025" indent="-130119" algn="l" defTabSz="5204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2047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60238" algn="l" defTabSz="52047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20476" algn="l" defTabSz="52047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80715" algn="l" defTabSz="52047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40953" algn="l" defTabSz="52047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01191" algn="l" defTabSz="52047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61429" algn="l" defTabSz="52047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21668" algn="l" defTabSz="52047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81906" algn="l" defTabSz="52047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Versión 2 horizont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77" y="1350268"/>
            <a:ext cx="2880320" cy="50561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980133" y="1854324"/>
            <a:ext cx="18722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700" dirty="0" smtClean="0">
                <a:solidFill>
                  <a:srgbClr val="82C30B"/>
                </a:solidFill>
                <a:latin typeface="Core Sans A 45 Regular"/>
                <a:cs typeface="Core Sans A 45 Regular"/>
              </a:rPr>
              <a:t>Campaña PR</a:t>
            </a:r>
            <a:endParaRPr lang="es-ES" sz="1700" dirty="0">
              <a:solidFill>
                <a:srgbClr val="82C30B"/>
              </a:solidFill>
              <a:latin typeface="Core Sans A 45 Regular"/>
              <a:cs typeface="Core Sans A 45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237112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10. Preso sabiduri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" y="0"/>
            <a:ext cx="5825067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47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11. Preso sabiduri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3247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79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2.-Preso-sabiduri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" y="0"/>
            <a:ext cx="5825067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74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3. Preso sabiduri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" y="0"/>
            <a:ext cx="5825067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95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4. Preso sabiduri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" y="0"/>
            <a:ext cx="5825067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1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5. Preso sabiduri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3247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51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6. Preso sabiduri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" y="0"/>
            <a:ext cx="5825067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26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7. Preso sabiduri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" y="0"/>
            <a:ext cx="5825067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27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8. Preso sabiduri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" y="0"/>
            <a:ext cx="5825067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08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9. Preso sabiduri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" y="0"/>
            <a:ext cx="5825067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574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34</Words>
  <Application>Microsoft Macintosh PowerPoint</Application>
  <PresentationFormat>Personalizado</PresentationFormat>
  <Paragraphs>3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SABIDURÍA POPULAR</dc:title>
  <dc:creator>Laura</dc:creator>
  <cp:lastModifiedBy>Christhian Cortes</cp:lastModifiedBy>
  <cp:revision>35</cp:revision>
  <dcterms:created xsi:type="dcterms:W3CDTF">2017-05-06T22:08:35Z</dcterms:created>
  <dcterms:modified xsi:type="dcterms:W3CDTF">2017-05-08T01:07:23Z</dcterms:modified>
</cp:coreProperties>
</file>