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86"/>
  </p:normalViewPr>
  <p:slideViewPr>
    <p:cSldViewPr snapToGrid="0" snapToObjects="1">
      <p:cViewPr varScale="1">
        <p:scale>
          <a:sx n="137" d="100"/>
          <a:sy n="137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AFD9-8BC3-6A4E-9FAC-199653C2A2BA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86D2-25FE-4D42-BF3F-848E0A71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1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2017-05-08T01:41:43Z</dcterms:created>
  <dcterms:modified xsi:type="dcterms:W3CDTF">2017-05-08T01:44:18Z</dcterms:modified>
</cp:coreProperties>
</file>