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98"/>
  </p:normalViewPr>
  <p:slideViewPr>
    <p:cSldViewPr snapToGrid="0" snapToObjects="1">
      <p:cViewPr varScale="1">
        <p:scale>
          <a:sx n="123" d="100"/>
          <a:sy n="123" d="100"/>
        </p:scale>
        <p:origin x="2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897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92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48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84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51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27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6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886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2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455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144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69842-AB03-C44A-96C0-82ACD9D5777F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37A86-1C05-DD43-BC63-AA80480258D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80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6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9796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6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84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3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8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0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7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Andres Ramirez Moreno</dc:creator>
  <cp:lastModifiedBy>Oscar Andres Ramirez Moreno</cp:lastModifiedBy>
  <cp:revision>2</cp:revision>
  <dcterms:created xsi:type="dcterms:W3CDTF">2017-05-08T03:06:32Z</dcterms:created>
  <dcterms:modified xsi:type="dcterms:W3CDTF">2017-05-08T18:23:13Z</dcterms:modified>
</cp:coreProperties>
</file>