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0" r:id="rId2"/>
    <p:sldId id="257" r:id="rId3"/>
    <p:sldId id="267" r:id="rId4"/>
    <p:sldId id="258" r:id="rId5"/>
    <p:sldId id="261" r:id="rId6"/>
    <p:sldId id="262" r:id="rId7"/>
    <p:sldId id="264" r:id="rId8"/>
    <p:sldId id="265" r:id="rId9"/>
    <p:sldId id="268" r:id="rId10"/>
    <p:sldId id="266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380"/>
    <a:srgbClr val="7BB545"/>
    <a:srgbClr val="78AA01"/>
    <a:srgbClr val="70872E"/>
    <a:srgbClr val="99B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22"/>
    <p:restoredTop sz="94651"/>
  </p:normalViewPr>
  <p:slideViewPr>
    <p:cSldViewPr snapToGrid="0" snapToObjects="1">
      <p:cViewPr>
        <p:scale>
          <a:sx n="59" d="100"/>
          <a:sy n="59" d="100"/>
        </p:scale>
        <p:origin x="1424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7A7E7-A886-3B43-ACDC-17C4ADB3FCC6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A202C-90FA-8A4A-A770-59DA5E6E415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24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202C-90FA-8A4A-A770-59DA5E6E415D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30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202C-90FA-8A4A-A770-59DA5E6E415D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84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023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961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653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022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560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656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331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526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585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350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019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C3058-226B-E346-AAB4-34BD6BD1F9B1}" type="datetimeFigureOut">
              <a:rPr lang="es-ES_tradnl" smtClean="0"/>
              <a:t>7/5/17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6D253-A34D-5F46-85E1-DBE355B5075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52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B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85" y="1958956"/>
            <a:ext cx="8588829" cy="29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mp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5849" y="888754"/>
            <a:ext cx="6743064" cy="38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2</Words>
  <Application>Microsoft Macintosh PowerPoint</Application>
  <PresentationFormat>Panorámica</PresentationFormat>
  <Paragraphs>2</Paragraphs>
  <Slides>10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Botero, Paloma</dc:creator>
  <cp:lastModifiedBy>Botero, Paloma</cp:lastModifiedBy>
  <cp:revision>87</cp:revision>
  <dcterms:created xsi:type="dcterms:W3CDTF">2017-05-06T20:47:36Z</dcterms:created>
  <dcterms:modified xsi:type="dcterms:W3CDTF">2017-05-08T00:06:42Z</dcterms:modified>
</cp:coreProperties>
</file>