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72" d="100"/>
          <a:sy n="172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497C-55C8-D241-8E57-2656F7486ADE}" type="datetimeFigureOut">
              <a:rPr lang="en-US" smtClean="0"/>
              <a:t>7/05/17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87A4-11E8-A14A-B95A-96351A783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5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497C-55C8-D241-8E57-2656F7486ADE}" type="datetimeFigureOut">
              <a:rPr lang="en-US" smtClean="0"/>
              <a:t>7/05/17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87A4-11E8-A14A-B95A-96351A783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3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497C-55C8-D241-8E57-2656F7486ADE}" type="datetimeFigureOut">
              <a:rPr lang="en-US" smtClean="0"/>
              <a:t>7/05/17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87A4-11E8-A14A-B95A-96351A783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497C-55C8-D241-8E57-2656F7486ADE}" type="datetimeFigureOut">
              <a:rPr lang="en-US" smtClean="0"/>
              <a:t>7/05/17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87A4-11E8-A14A-B95A-96351A783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5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497C-55C8-D241-8E57-2656F7486ADE}" type="datetimeFigureOut">
              <a:rPr lang="en-US" smtClean="0"/>
              <a:t>7/05/17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87A4-11E8-A14A-B95A-96351A783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497C-55C8-D241-8E57-2656F7486ADE}" type="datetimeFigureOut">
              <a:rPr lang="en-US" smtClean="0"/>
              <a:t>7/05/17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87A4-11E8-A14A-B95A-96351A783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4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497C-55C8-D241-8E57-2656F7486ADE}" type="datetimeFigureOut">
              <a:rPr lang="en-US" smtClean="0"/>
              <a:t>7/05/17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87A4-11E8-A14A-B95A-96351A783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0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497C-55C8-D241-8E57-2656F7486ADE}" type="datetimeFigureOut">
              <a:rPr lang="en-US" smtClean="0"/>
              <a:t>7/05/17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87A4-11E8-A14A-B95A-96351A783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5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497C-55C8-D241-8E57-2656F7486ADE}" type="datetimeFigureOut">
              <a:rPr lang="en-US" smtClean="0"/>
              <a:t>7/05/17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87A4-11E8-A14A-B95A-96351A783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5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497C-55C8-D241-8E57-2656F7486ADE}" type="datetimeFigureOut">
              <a:rPr lang="en-US" smtClean="0"/>
              <a:t>7/05/17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87A4-11E8-A14A-B95A-96351A783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1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497C-55C8-D241-8E57-2656F7486ADE}" type="datetimeFigureOut">
              <a:rPr lang="en-US" smtClean="0"/>
              <a:t>7/05/17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87A4-11E8-A14A-B95A-96351A783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6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6497C-55C8-D241-8E57-2656F7486ADE}" type="datetimeFigureOut">
              <a:rPr lang="en-US" smtClean="0"/>
              <a:t>7/05/17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787A4-11E8-A14A-B95A-96351A783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7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6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4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6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1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78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86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9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8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40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Glue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René Baquero</dc:creator>
  <cp:lastModifiedBy>René Baquero</cp:lastModifiedBy>
  <cp:revision>4</cp:revision>
  <dcterms:created xsi:type="dcterms:W3CDTF">2017-05-07T19:10:49Z</dcterms:created>
  <dcterms:modified xsi:type="dcterms:W3CDTF">2017-05-07T21:18:59Z</dcterms:modified>
</cp:coreProperties>
</file>