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87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2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760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72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48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5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96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74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39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29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30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DBE4-720B-A243-8863-523C85CAAF90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EB59-2CB2-F34E-ABD7-76454E8273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84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5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7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2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3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Brayhan Andrey Oviedo Reyes</dc:creator>
  <cp:lastModifiedBy>Brayhan Andrey Oviedo Reyes</cp:lastModifiedBy>
  <cp:revision>1</cp:revision>
  <dcterms:created xsi:type="dcterms:W3CDTF">2017-05-08T02:42:30Z</dcterms:created>
  <dcterms:modified xsi:type="dcterms:W3CDTF">2017-05-08T02:48:03Z</dcterms:modified>
</cp:coreProperties>
</file>