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9" r:id="rId3"/>
    <p:sldId id="257" r:id="rId4"/>
    <p:sldId id="258" r:id="rId5"/>
    <p:sldId id="260" r:id="rId6"/>
    <p:sldId id="262" r:id="rId7"/>
    <p:sldId id="261" r:id="rId8"/>
    <p:sldId id="263" r:id="rId9"/>
    <p:sldId id="264" r:id="rId10"/>
    <p:sldId id="265" r:id="rId11"/>
  </p:sldIdLst>
  <p:sldSz cx="18000663" cy="12599988"/>
  <p:notesSz cx="6858000" cy="9144000"/>
  <p:defaultTextStyle>
    <a:defPPr>
      <a:defRPr lang="es-ES_tradnl"/>
    </a:defPPr>
    <a:lvl1pPr marL="0" algn="l" defTabSz="1468801" rtl="0" eaLnBrk="1" latinLnBrk="0" hangingPunct="1">
      <a:defRPr sz="2891" kern="1200">
        <a:solidFill>
          <a:schemeClr val="tx1"/>
        </a:solidFill>
        <a:latin typeface="+mn-lt"/>
        <a:ea typeface="+mn-ea"/>
        <a:cs typeface="+mn-cs"/>
      </a:defRPr>
    </a:lvl1pPr>
    <a:lvl2pPr marL="734400" algn="l" defTabSz="1468801" rtl="0" eaLnBrk="1" latinLnBrk="0" hangingPunct="1">
      <a:defRPr sz="2891" kern="1200">
        <a:solidFill>
          <a:schemeClr val="tx1"/>
        </a:solidFill>
        <a:latin typeface="+mn-lt"/>
        <a:ea typeface="+mn-ea"/>
        <a:cs typeface="+mn-cs"/>
      </a:defRPr>
    </a:lvl2pPr>
    <a:lvl3pPr marL="1468801" algn="l" defTabSz="1468801" rtl="0" eaLnBrk="1" latinLnBrk="0" hangingPunct="1">
      <a:defRPr sz="2891" kern="1200">
        <a:solidFill>
          <a:schemeClr val="tx1"/>
        </a:solidFill>
        <a:latin typeface="+mn-lt"/>
        <a:ea typeface="+mn-ea"/>
        <a:cs typeface="+mn-cs"/>
      </a:defRPr>
    </a:lvl3pPr>
    <a:lvl4pPr marL="2203201" algn="l" defTabSz="1468801" rtl="0" eaLnBrk="1" latinLnBrk="0" hangingPunct="1">
      <a:defRPr sz="2891" kern="1200">
        <a:solidFill>
          <a:schemeClr val="tx1"/>
        </a:solidFill>
        <a:latin typeface="+mn-lt"/>
        <a:ea typeface="+mn-ea"/>
        <a:cs typeface="+mn-cs"/>
      </a:defRPr>
    </a:lvl4pPr>
    <a:lvl5pPr marL="2937601" algn="l" defTabSz="1468801" rtl="0" eaLnBrk="1" latinLnBrk="0" hangingPunct="1">
      <a:defRPr sz="2891" kern="1200">
        <a:solidFill>
          <a:schemeClr val="tx1"/>
        </a:solidFill>
        <a:latin typeface="+mn-lt"/>
        <a:ea typeface="+mn-ea"/>
        <a:cs typeface="+mn-cs"/>
      </a:defRPr>
    </a:lvl5pPr>
    <a:lvl6pPr marL="3672002" algn="l" defTabSz="1468801" rtl="0" eaLnBrk="1" latinLnBrk="0" hangingPunct="1">
      <a:defRPr sz="2891" kern="1200">
        <a:solidFill>
          <a:schemeClr val="tx1"/>
        </a:solidFill>
        <a:latin typeface="+mn-lt"/>
        <a:ea typeface="+mn-ea"/>
        <a:cs typeface="+mn-cs"/>
      </a:defRPr>
    </a:lvl6pPr>
    <a:lvl7pPr marL="4406402" algn="l" defTabSz="1468801" rtl="0" eaLnBrk="1" latinLnBrk="0" hangingPunct="1">
      <a:defRPr sz="2891" kern="1200">
        <a:solidFill>
          <a:schemeClr val="tx1"/>
        </a:solidFill>
        <a:latin typeface="+mn-lt"/>
        <a:ea typeface="+mn-ea"/>
        <a:cs typeface="+mn-cs"/>
      </a:defRPr>
    </a:lvl7pPr>
    <a:lvl8pPr marL="5140803" algn="l" defTabSz="1468801" rtl="0" eaLnBrk="1" latinLnBrk="0" hangingPunct="1">
      <a:defRPr sz="2891" kern="1200">
        <a:solidFill>
          <a:schemeClr val="tx1"/>
        </a:solidFill>
        <a:latin typeface="+mn-lt"/>
        <a:ea typeface="+mn-ea"/>
        <a:cs typeface="+mn-cs"/>
      </a:defRPr>
    </a:lvl8pPr>
    <a:lvl9pPr marL="5875203" algn="l" defTabSz="1468801" rtl="0" eaLnBrk="1" latinLnBrk="0" hangingPunct="1">
      <a:defRPr sz="289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26" userDrawn="1">
          <p15:clr>
            <a:srgbClr val="A4A3A4"/>
          </p15:clr>
        </p15:guide>
        <p15:guide id="2" pos="5647" userDrawn="1">
          <p15:clr>
            <a:srgbClr val="A4A3A4"/>
          </p15:clr>
        </p15:guide>
        <p15:guide id="3" orient="horz" pos="3560" userDrawn="1">
          <p15:clr>
            <a:srgbClr val="A4A3A4"/>
          </p15:clr>
        </p15:guide>
        <p15:guide id="4" pos="10001" userDrawn="1">
          <p15:clr>
            <a:srgbClr val="A4A3A4"/>
          </p15:clr>
        </p15:guide>
        <p15:guide id="5" pos="14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A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04"/>
    <p:restoredTop sz="94612"/>
  </p:normalViewPr>
  <p:slideViewPr>
    <p:cSldViewPr snapToGrid="0" snapToObjects="1" showGuides="1">
      <p:cViewPr>
        <p:scale>
          <a:sx n="60" d="100"/>
          <a:sy n="60" d="100"/>
        </p:scale>
        <p:origin x="2744" y="728"/>
      </p:cViewPr>
      <p:guideLst>
        <p:guide orient="horz" pos="2426"/>
        <p:guide pos="5647"/>
        <p:guide orient="horz" pos="3560"/>
        <p:guide pos="10001"/>
        <p:guide pos="14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0050" y="2062083"/>
            <a:ext cx="15300564" cy="4386662"/>
          </a:xfrm>
        </p:spPr>
        <p:txBody>
          <a:bodyPr anchor="b"/>
          <a:lstStyle>
            <a:lvl1pPr algn="ctr">
              <a:defRPr sz="11024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50083" y="6617911"/>
            <a:ext cx="13500497" cy="3042080"/>
          </a:xfrm>
        </p:spPr>
        <p:txBody>
          <a:bodyPr/>
          <a:lstStyle>
            <a:lvl1pPr marL="0" indent="0" algn="ctr">
              <a:buNone/>
              <a:defRPr sz="4410"/>
            </a:lvl1pPr>
            <a:lvl2pPr marL="840014" indent="0" algn="ctr">
              <a:buNone/>
              <a:defRPr sz="3675"/>
            </a:lvl2pPr>
            <a:lvl3pPr marL="1680027" indent="0" algn="ctr">
              <a:buNone/>
              <a:defRPr sz="3307"/>
            </a:lvl3pPr>
            <a:lvl4pPr marL="2520041" indent="0" algn="ctr">
              <a:buNone/>
              <a:defRPr sz="2940"/>
            </a:lvl4pPr>
            <a:lvl5pPr marL="3360054" indent="0" algn="ctr">
              <a:buNone/>
              <a:defRPr sz="2940"/>
            </a:lvl5pPr>
            <a:lvl6pPr marL="4200068" indent="0" algn="ctr">
              <a:buNone/>
              <a:defRPr sz="2940"/>
            </a:lvl6pPr>
            <a:lvl7pPr marL="5040081" indent="0" algn="ctr">
              <a:buNone/>
              <a:defRPr sz="2940"/>
            </a:lvl7pPr>
            <a:lvl8pPr marL="5880095" indent="0" algn="ctr">
              <a:buNone/>
              <a:defRPr sz="2940"/>
            </a:lvl8pPr>
            <a:lvl9pPr marL="6720108" indent="0" algn="ctr">
              <a:buNone/>
              <a:defRPr sz="294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0FDDB-BD94-5D40-96F1-CCFBC267209A}" type="datetimeFigureOut">
              <a:rPr lang="es-ES_tradnl" smtClean="0"/>
              <a:t>7/5/17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85A64-7E39-D94D-8E8F-C30778F8C31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24661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0FDDB-BD94-5D40-96F1-CCFBC267209A}" type="datetimeFigureOut">
              <a:rPr lang="es-ES_tradnl" smtClean="0"/>
              <a:t>7/5/17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85A64-7E39-D94D-8E8F-C30778F8C31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5594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881725" y="670833"/>
            <a:ext cx="3881393" cy="10677907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37546" y="670833"/>
            <a:ext cx="11419171" cy="10677907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0FDDB-BD94-5D40-96F1-CCFBC267209A}" type="datetimeFigureOut">
              <a:rPr lang="es-ES_tradnl" smtClean="0"/>
              <a:t>7/5/17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85A64-7E39-D94D-8E8F-C30778F8C31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76282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0FDDB-BD94-5D40-96F1-CCFBC267209A}" type="datetimeFigureOut">
              <a:rPr lang="es-ES_tradnl" smtClean="0"/>
              <a:t>7/5/17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85A64-7E39-D94D-8E8F-C30778F8C31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5908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171" y="3141251"/>
            <a:ext cx="15525572" cy="5241244"/>
          </a:xfrm>
        </p:spPr>
        <p:txBody>
          <a:bodyPr anchor="b"/>
          <a:lstStyle>
            <a:lvl1pPr>
              <a:defRPr sz="11024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8171" y="8432079"/>
            <a:ext cx="15525572" cy="2756246"/>
          </a:xfrm>
        </p:spPr>
        <p:txBody>
          <a:bodyPr/>
          <a:lstStyle>
            <a:lvl1pPr marL="0" indent="0">
              <a:buNone/>
              <a:defRPr sz="4410">
                <a:solidFill>
                  <a:schemeClr val="tx1"/>
                </a:solidFill>
              </a:defRPr>
            </a:lvl1pPr>
            <a:lvl2pPr marL="840014" indent="0">
              <a:buNone/>
              <a:defRPr sz="3675">
                <a:solidFill>
                  <a:schemeClr val="tx1">
                    <a:tint val="75000"/>
                  </a:schemeClr>
                </a:solidFill>
              </a:defRPr>
            </a:lvl2pPr>
            <a:lvl3pPr marL="1680027" indent="0">
              <a:buNone/>
              <a:defRPr sz="3307">
                <a:solidFill>
                  <a:schemeClr val="tx1">
                    <a:tint val="75000"/>
                  </a:schemeClr>
                </a:solidFill>
              </a:defRPr>
            </a:lvl3pPr>
            <a:lvl4pPr marL="2520041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4pPr>
            <a:lvl5pPr marL="3360054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5pPr>
            <a:lvl6pPr marL="4200068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6pPr>
            <a:lvl7pPr marL="5040081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7pPr>
            <a:lvl8pPr marL="5880095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8pPr>
            <a:lvl9pPr marL="6720108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0FDDB-BD94-5D40-96F1-CCFBC267209A}" type="datetimeFigureOut">
              <a:rPr lang="es-ES_tradnl" smtClean="0"/>
              <a:t>7/5/17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85A64-7E39-D94D-8E8F-C30778F8C31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7374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7545" y="3354163"/>
            <a:ext cx="7650282" cy="7994577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836" y="3354163"/>
            <a:ext cx="7650282" cy="7994577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0FDDB-BD94-5D40-96F1-CCFBC267209A}" type="datetimeFigureOut">
              <a:rPr lang="es-ES_tradnl" smtClean="0"/>
              <a:t>7/5/17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85A64-7E39-D94D-8E8F-C30778F8C31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54828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9890" y="670836"/>
            <a:ext cx="15525572" cy="243541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9892" y="3088748"/>
            <a:ext cx="7615123" cy="1513748"/>
          </a:xfrm>
        </p:spPr>
        <p:txBody>
          <a:bodyPr anchor="b"/>
          <a:lstStyle>
            <a:lvl1pPr marL="0" indent="0">
              <a:buNone/>
              <a:defRPr sz="4410" b="1"/>
            </a:lvl1pPr>
            <a:lvl2pPr marL="840014" indent="0">
              <a:buNone/>
              <a:defRPr sz="3675" b="1"/>
            </a:lvl2pPr>
            <a:lvl3pPr marL="1680027" indent="0">
              <a:buNone/>
              <a:defRPr sz="3307" b="1"/>
            </a:lvl3pPr>
            <a:lvl4pPr marL="2520041" indent="0">
              <a:buNone/>
              <a:defRPr sz="2940" b="1"/>
            </a:lvl4pPr>
            <a:lvl5pPr marL="3360054" indent="0">
              <a:buNone/>
              <a:defRPr sz="2940" b="1"/>
            </a:lvl5pPr>
            <a:lvl6pPr marL="4200068" indent="0">
              <a:buNone/>
              <a:defRPr sz="2940" b="1"/>
            </a:lvl6pPr>
            <a:lvl7pPr marL="5040081" indent="0">
              <a:buNone/>
              <a:defRPr sz="2940" b="1"/>
            </a:lvl7pPr>
            <a:lvl8pPr marL="5880095" indent="0">
              <a:buNone/>
              <a:defRPr sz="2940" b="1"/>
            </a:lvl8pPr>
            <a:lvl9pPr marL="6720108" indent="0">
              <a:buNone/>
              <a:defRPr sz="294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892" y="4602496"/>
            <a:ext cx="7615123" cy="676957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112837" y="3088748"/>
            <a:ext cx="7652626" cy="1513748"/>
          </a:xfrm>
        </p:spPr>
        <p:txBody>
          <a:bodyPr anchor="b"/>
          <a:lstStyle>
            <a:lvl1pPr marL="0" indent="0">
              <a:buNone/>
              <a:defRPr sz="4410" b="1"/>
            </a:lvl1pPr>
            <a:lvl2pPr marL="840014" indent="0">
              <a:buNone/>
              <a:defRPr sz="3675" b="1"/>
            </a:lvl2pPr>
            <a:lvl3pPr marL="1680027" indent="0">
              <a:buNone/>
              <a:defRPr sz="3307" b="1"/>
            </a:lvl3pPr>
            <a:lvl4pPr marL="2520041" indent="0">
              <a:buNone/>
              <a:defRPr sz="2940" b="1"/>
            </a:lvl4pPr>
            <a:lvl5pPr marL="3360054" indent="0">
              <a:buNone/>
              <a:defRPr sz="2940" b="1"/>
            </a:lvl5pPr>
            <a:lvl6pPr marL="4200068" indent="0">
              <a:buNone/>
              <a:defRPr sz="2940" b="1"/>
            </a:lvl6pPr>
            <a:lvl7pPr marL="5040081" indent="0">
              <a:buNone/>
              <a:defRPr sz="2940" b="1"/>
            </a:lvl7pPr>
            <a:lvl8pPr marL="5880095" indent="0">
              <a:buNone/>
              <a:defRPr sz="2940" b="1"/>
            </a:lvl8pPr>
            <a:lvl9pPr marL="6720108" indent="0">
              <a:buNone/>
              <a:defRPr sz="294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112837" y="4602496"/>
            <a:ext cx="7652626" cy="676957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0FDDB-BD94-5D40-96F1-CCFBC267209A}" type="datetimeFigureOut">
              <a:rPr lang="es-ES_tradnl" smtClean="0"/>
              <a:t>7/5/17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85A64-7E39-D94D-8E8F-C30778F8C31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5510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0FDDB-BD94-5D40-96F1-CCFBC267209A}" type="datetimeFigureOut">
              <a:rPr lang="es-ES_tradnl" smtClean="0"/>
              <a:t>7/5/17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85A64-7E39-D94D-8E8F-C30778F8C31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3232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0FDDB-BD94-5D40-96F1-CCFBC267209A}" type="datetimeFigureOut">
              <a:rPr lang="es-ES_tradnl" smtClean="0"/>
              <a:t>7/5/17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85A64-7E39-D94D-8E8F-C30778F8C31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46324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9890" y="839999"/>
            <a:ext cx="5805682" cy="2939997"/>
          </a:xfrm>
        </p:spPr>
        <p:txBody>
          <a:bodyPr anchor="b"/>
          <a:lstStyle>
            <a:lvl1pPr>
              <a:defRPr sz="5879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2626" y="1814168"/>
            <a:ext cx="9112836" cy="8954158"/>
          </a:xfrm>
        </p:spPr>
        <p:txBody>
          <a:bodyPr/>
          <a:lstStyle>
            <a:lvl1pPr>
              <a:defRPr sz="5879"/>
            </a:lvl1pPr>
            <a:lvl2pPr>
              <a:defRPr sz="5144"/>
            </a:lvl2pPr>
            <a:lvl3pPr>
              <a:defRPr sz="4410"/>
            </a:lvl3pPr>
            <a:lvl4pPr>
              <a:defRPr sz="3675"/>
            </a:lvl4pPr>
            <a:lvl5pPr>
              <a:defRPr sz="3675"/>
            </a:lvl5pPr>
            <a:lvl6pPr>
              <a:defRPr sz="3675"/>
            </a:lvl6pPr>
            <a:lvl7pPr>
              <a:defRPr sz="3675"/>
            </a:lvl7pPr>
            <a:lvl8pPr>
              <a:defRPr sz="3675"/>
            </a:lvl8pPr>
            <a:lvl9pPr>
              <a:defRPr sz="3675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9890" y="3779996"/>
            <a:ext cx="5805682" cy="7002911"/>
          </a:xfrm>
        </p:spPr>
        <p:txBody>
          <a:bodyPr/>
          <a:lstStyle>
            <a:lvl1pPr marL="0" indent="0">
              <a:buNone/>
              <a:defRPr sz="2940"/>
            </a:lvl1pPr>
            <a:lvl2pPr marL="840014" indent="0">
              <a:buNone/>
              <a:defRPr sz="2572"/>
            </a:lvl2pPr>
            <a:lvl3pPr marL="1680027" indent="0">
              <a:buNone/>
              <a:defRPr sz="2205"/>
            </a:lvl3pPr>
            <a:lvl4pPr marL="2520041" indent="0">
              <a:buNone/>
              <a:defRPr sz="1837"/>
            </a:lvl4pPr>
            <a:lvl5pPr marL="3360054" indent="0">
              <a:buNone/>
              <a:defRPr sz="1837"/>
            </a:lvl5pPr>
            <a:lvl6pPr marL="4200068" indent="0">
              <a:buNone/>
              <a:defRPr sz="1837"/>
            </a:lvl6pPr>
            <a:lvl7pPr marL="5040081" indent="0">
              <a:buNone/>
              <a:defRPr sz="1837"/>
            </a:lvl7pPr>
            <a:lvl8pPr marL="5880095" indent="0">
              <a:buNone/>
              <a:defRPr sz="1837"/>
            </a:lvl8pPr>
            <a:lvl9pPr marL="6720108" indent="0">
              <a:buNone/>
              <a:defRPr sz="1837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0FDDB-BD94-5D40-96F1-CCFBC267209A}" type="datetimeFigureOut">
              <a:rPr lang="es-ES_tradnl" smtClean="0"/>
              <a:t>7/5/17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85A64-7E39-D94D-8E8F-C30778F8C31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19444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9890" y="839999"/>
            <a:ext cx="5805682" cy="2939997"/>
          </a:xfrm>
        </p:spPr>
        <p:txBody>
          <a:bodyPr anchor="b"/>
          <a:lstStyle>
            <a:lvl1pPr>
              <a:defRPr sz="5879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652626" y="1814168"/>
            <a:ext cx="9112836" cy="8954158"/>
          </a:xfrm>
        </p:spPr>
        <p:txBody>
          <a:bodyPr anchor="t"/>
          <a:lstStyle>
            <a:lvl1pPr marL="0" indent="0">
              <a:buNone/>
              <a:defRPr sz="5879"/>
            </a:lvl1pPr>
            <a:lvl2pPr marL="840014" indent="0">
              <a:buNone/>
              <a:defRPr sz="5144"/>
            </a:lvl2pPr>
            <a:lvl3pPr marL="1680027" indent="0">
              <a:buNone/>
              <a:defRPr sz="4410"/>
            </a:lvl3pPr>
            <a:lvl4pPr marL="2520041" indent="0">
              <a:buNone/>
              <a:defRPr sz="3675"/>
            </a:lvl4pPr>
            <a:lvl5pPr marL="3360054" indent="0">
              <a:buNone/>
              <a:defRPr sz="3675"/>
            </a:lvl5pPr>
            <a:lvl6pPr marL="4200068" indent="0">
              <a:buNone/>
              <a:defRPr sz="3675"/>
            </a:lvl6pPr>
            <a:lvl7pPr marL="5040081" indent="0">
              <a:buNone/>
              <a:defRPr sz="3675"/>
            </a:lvl7pPr>
            <a:lvl8pPr marL="5880095" indent="0">
              <a:buNone/>
              <a:defRPr sz="3675"/>
            </a:lvl8pPr>
            <a:lvl9pPr marL="6720108" indent="0">
              <a:buNone/>
              <a:defRPr sz="3675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9890" y="3779996"/>
            <a:ext cx="5805682" cy="7002911"/>
          </a:xfrm>
        </p:spPr>
        <p:txBody>
          <a:bodyPr/>
          <a:lstStyle>
            <a:lvl1pPr marL="0" indent="0">
              <a:buNone/>
              <a:defRPr sz="2940"/>
            </a:lvl1pPr>
            <a:lvl2pPr marL="840014" indent="0">
              <a:buNone/>
              <a:defRPr sz="2572"/>
            </a:lvl2pPr>
            <a:lvl3pPr marL="1680027" indent="0">
              <a:buNone/>
              <a:defRPr sz="2205"/>
            </a:lvl3pPr>
            <a:lvl4pPr marL="2520041" indent="0">
              <a:buNone/>
              <a:defRPr sz="1837"/>
            </a:lvl4pPr>
            <a:lvl5pPr marL="3360054" indent="0">
              <a:buNone/>
              <a:defRPr sz="1837"/>
            </a:lvl5pPr>
            <a:lvl6pPr marL="4200068" indent="0">
              <a:buNone/>
              <a:defRPr sz="1837"/>
            </a:lvl6pPr>
            <a:lvl7pPr marL="5040081" indent="0">
              <a:buNone/>
              <a:defRPr sz="1837"/>
            </a:lvl7pPr>
            <a:lvl8pPr marL="5880095" indent="0">
              <a:buNone/>
              <a:defRPr sz="1837"/>
            </a:lvl8pPr>
            <a:lvl9pPr marL="6720108" indent="0">
              <a:buNone/>
              <a:defRPr sz="1837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0FDDB-BD94-5D40-96F1-CCFBC267209A}" type="datetimeFigureOut">
              <a:rPr lang="es-ES_tradnl" smtClean="0"/>
              <a:t>7/5/17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85A64-7E39-D94D-8E8F-C30778F8C31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44188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37546" y="670836"/>
            <a:ext cx="15525572" cy="2435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7546" y="3354163"/>
            <a:ext cx="15525572" cy="7994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37546" y="11678325"/>
            <a:ext cx="4050149" cy="670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0FDDB-BD94-5D40-96F1-CCFBC267209A}" type="datetimeFigureOut">
              <a:rPr lang="es-ES_tradnl" smtClean="0"/>
              <a:t>7/5/17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62720" y="11678325"/>
            <a:ext cx="6075224" cy="670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712968" y="11678325"/>
            <a:ext cx="4050149" cy="670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85A64-7E39-D94D-8E8F-C30778F8C31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899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680027" rtl="0" eaLnBrk="1" latinLnBrk="0" hangingPunct="1">
        <a:lnSpc>
          <a:spcPct val="90000"/>
        </a:lnSpc>
        <a:spcBef>
          <a:spcPct val="0"/>
        </a:spcBef>
        <a:buNone/>
        <a:defRPr sz="808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007" indent="-420007" algn="l" defTabSz="1680027" rtl="0" eaLnBrk="1" latinLnBrk="0" hangingPunct="1">
        <a:lnSpc>
          <a:spcPct val="90000"/>
        </a:lnSpc>
        <a:spcBef>
          <a:spcPts val="1837"/>
        </a:spcBef>
        <a:buFont typeface="Arial" panose="020B0604020202020204" pitchFamily="34" charset="0"/>
        <a:buChar char="•"/>
        <a:defRPr sz="5144" kern="1200">
          <a:solidFill>
            <a:schemeClr val="tx1"/>
          </a:solidFill>
          <a:latin typeface="+mn-lt"/>
          <a:ea typeface="+mn-ea"/>
          <a:cs typeface="+mn-cs"/>
        </a:defRPr>
      </a:lvl1pPr>
      <a:lvl2pPr marL="1260020" indent="-420007" algn="l" defTabSz="1680027" rtl="0" eaLnBrk="1" latinLnBrk="0" hangingPunct="1">
        <a:lnSpc>
          <a:spcPct val="90000"/>
        </a:lnSpc>
        <a:spcBef>
          <a:spcPts val="919"/>
        </a:spcBef>
        <a:buFont typeface="Arial" panose="020B0604020202020204" pitchFamily="34" charset="0"/>
        <a:buChar char="•"/>
        <a:defRPr sz="4410" kern="1200">
          <a:solidFill>
            <a:schemeClr val="tx1"/>
          </a:solidFill>
          <a:latin typeface="+mn-lt"/>
          <a:ea typeface="+mn-ea"/>
          <a:cs typeface="+mn-cs"/>
        </a:defRPr>
      </a:lvl2pPr>
      <a:lvl3pPr marL="2100034" indent="-420007" algn="l" defTabSz="1680027" rtl="0" eaLnBrk="1" latinLnBrk="0" hangingPunct="1">
        <a:lnSpc>
          <a:spcPct val="90000"/>
        </a:lnSpc>
        <a:spcBef>
          <a:spcPts val="919"/>
        </a:spcBef>
        <a:buFont typeface="Arial" panose="020B0604020202020204" pitchFamily="34" charset="0"/>
        <a:buChar char="•"/>
        <a:defRPr sz="3675" kern="1200">
          <a:solidFill>
            <a:schemeClr val="tx1"/>
          </a:solidFill>
          <a:latin typeface="+mn-lt"/>
          <a:ea typeface="+mn-ea"/>
          <a:cs typeface="+mn-cs"/>
        </a:defRPr>
      </a:lvl3pPr>
      <a:lvl4pPr marL="2940047" indent="-420007" algn="l" defTabSz="1680027" rtl="0" eaLnBrk="1" latinLnBrk="0" hangingPunct="1">
        <a:lnSpc>
          <a:spcPct val="90000"/>
        </a:lnSpc>
        <a:spcBef>
          <a:spcPts val="919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4pPr>
      <a:lvl5pPr marL="3780061" indent="-420007" algn="l" defTabSz="1680027" rtl="0" eaLnBrk="1" latinLnBrk="0" hangingPunct="1">
        <a:lnSpc>
          <a:spcPct val="90000"/>
        </a:lnSpc>
        <a:spcBef>
          <a:spcPts val="919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5pPr>
      <a:lvl6pPr marL="4620075" indent="-420007" algn="l" defTabSz="1680027" rtl="0" eaLnBrk="1" latinLnBrk="0" hangingPunct="1">
        <a:lnSpc>
          <a:spcPct val="90000"/>
        </a:lnSpc>
        <a:spcBef>
          <a:spcPts val="919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6pPr>
      <a:lvl7pPr marL="5460088" indent="-420007" algn="l" defTabSz="1680027" rtl="0" eaLnBrk="1" latinLnBrk="0" hangingPunct="1">
        <a:lnSpc>
          <a:spcPct val="90000"/>
        </a:lnSpc>
        <a:spcBef>
          <a:spcPts val="919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7pPr>
      <a:lvl8pPr marL="6300102" indent="-420007" algn="l" defTabSz="1680027" rtl="0" eaLnBrk="1" latinLnBrk="0" hangingPunct="1">
        <a:lnSpc>
          <a:spcPct val="90000"/>
        </a:lnSpc>
        <a:spcBef>
          <a:spcPts val="919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8pPr>
      <a:lvl9pPr marL="7140115" indent="-420007" algn="l" defTabSz="1680027" rtl="0" eaLnBrk="1" latinLnBrk="0" hangingPunct="1">
        <a:lnSpc>
          <a:spcPct val="90000"/>
        </a:lnSpc>
        <a:spcBef>
          <a:spcPts val="919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80027" rtl="0" eaLnBrk="1" latinLnBrk="0" hangingPunct="1">
        <a:defRPr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40014" algn="l" defTabSz="1680027" rtl="0" eaLnBrk="1" latinLnBrk="0" hangingPunct="1">
        <a:defRPr sz="3307" kern="1200">
          <a:solidFill>
            <a:schemeClr val="tx1"/>
          </a:solidFill>
          <a:latin typeface="+mn-lt"/>
          <a:ea typeface="+mn-ea"/>
          <a:cs typeface="+mn-cs"/>
        </a:defRPr>
      </a:lvl2pPr>
      <a:lvl3pPr marL="1680027" algn="l" defTabSz="1680027" rtl="0" eaLnBrk="1" latinLnBrk="0" hangingPunct="1">
        <a:defRPr sz="3307" kern="1200">
          <a:solidFill>
            <a:schemeClr val="tx1"/>
          </a:solidFill>
          <a:latin typeface="+mn-lt"/>
          <a:ea typeface="+mn-ea"/>
          <a:cs typeface="+mn-cs"/>
        </a:defRPr>
      </a:lvl3pPr>
      <a:lvl4pPr marL="2520041" algn="l" defTabSz="1680027" rtl="0" eaLnBrk="1" latinLnBrk="0" hangingPunct="1">
        <a:defRPr sz="3307" kern="1200">
          <a:solidFill>
            <a:schemeClr val="tx1"/>
          </a:solidFill>
          <a:latin typeface="+mn-lt"/>
          <a:ea typeface="+mn-ea"/>
          <a:cs typeface="+mn-cs"/>
        </a:defRPr>
      </a:lvl4pPr>
      <a:lvl5pPr marL="3360054" algn="l" defTabSz="1680027" rtl="0" eaLnBrk="1" latinLnBrk="0" hangingPunct="1">
        <a:defRPr sz="3307" kern="1200">
          <a:solidFill>
            <a:schemeClr val="tx1"/>
          </a:solidFill>
          <a:latin typeface="+mn-lt"/>
          <a:ea typeface="+mn-ea"/>
          <a:cs typeface="+mn-cs"/>
        </a:defRPr>
      </a:lvl5pPr>
      <a:lvl6pPr marL="4200068" algn="l" defTabSz="1680027" rtl="0" eaLnBrk="1" latinLnBrk="0" hangingPunct="1">
        <a:defRPr sz="3307" kern="1200">
          <a:solidFill>
            <a:schemeClr val="tx1"/>
          </a:solidFill>
          <a:latin typeface="+mn-lt"/>
          <a:ea typeface="+mn-ea"/>
          <a:cs typeface="+mn-cs"/>
        </a:defRPr>
      </a:lvl6pPr>
      <a:lvl7pPr marL="5040081" algn="l" defTabSz="1680027" rtl="0" eaLnBrk="1" latinLnBrk="0" hangingPunct="1">
        <a:defRPr sz="3307" kern="1200">
          <a:solidFill>
            <a:schemeClr val="tx1"/>
          </a:solidFill>
          <a:latin typeface="+mn-lt"/>
          <a:ea typeface="+mn-ea"/>
          <a:cs typeface="+mn-cs"/>
        </a:defRPr>
      </a:lvl7pPr>
      <a:lvl8pPr marL="5880095" algn="l" defTabSz="1680027" rtl="0" eaLnBrk="1" latinLnBrk="0" hangingPunct="1">
        <a:defRPr sz="3307" kern="1200">
          <a:solidFill>
            <a:schemeClr val="tx1"/>
          </a:solidFill>
          <a:latin typeface="+mn-lt"/>
          <a:ea typeface="+mn-ea"/>
          <a:cs typeface="+mn-cs"/>
        </a:defRPr>
      </a:lvl8pPr>
      <a:lvl9pPr marL="6720108" algn="l" defTabSz="1680027" rtl="0" eaLnBrk="1" latinLnBrk="0" hangingPunct="1">
        <a:defRPr sz="33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8242" cy="1259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44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8242" cy="1259998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2865" y="11029457"/>
            <a:ext cx="5353733" cy="195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77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8242" cy="1259998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213338" y="1072662"/>
            <a:ext cx="23262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i="1" dirty="0" smtClean="0">
                <a:solidFill>
                  <a:srgbClr val="01A950"/>
                </a:solidFill>
                <a:latin typeface="Core Sans A 45" charset="0"/>
                <a:ea typeface="Core Sans A 45" charset="0"/>
                <a:cs typeface="Core Sans A 45" charset="0"/>
              </a:rPr>
              <a:t>Contexto</a:t>
            </a:r>
            <a:endParaRPr lang="es-ES_tradnl" sz="4000" i="1" dirty="0">
              <a:solidFill>
                <a:srgbClr val="01A950"/>
              </a:solidFill>
              <a:latin typeface="Core Sans A 45" charset="0"/>
              <a:ea typeface="Core Sans A 45" charset="0"/>
              <a:cs typeface="Core Sans A 45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126512" y="3851275"/>
            <a:ext cx="140562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Core Sans A 35 Light" charset="0"/>
              <a:ea typeface="Core Sans A 35 Light" charset="0"/>
              <a:cs typeface="Core Sans A 35 Light" charset="0"/>
            </a:endParaRPr>
          </a:p>
          <a:p>
            <a:pPr algn="ctr"/>
            <a:endParaRPr lang="es-ES" sz="3200" dirty="0">
              <a:solidFill>
                <a:schemeClr val="tx1">
                  <a:lumMod val="85000"/>
                  <a:lumOff val="15000"/>
                </a:schemeClr>
              </a:solidFill>
              <a:latin typeface="Core Sans A 35 Light" charset="0"/>
              <a:ea typeface="Core Sans A 35 Light" charset="0"/>
              <a:cs typeface="Core Sans A 35 Light" charset="0"/>
            </a:endParaRPr>
          </a:p>
          <a:p>
            <a:pPr algn="ctr"/>
            <a:r>
              <a:rPr lang="es-E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La tecnología y el uso de redes sociales se ha apoderado de la comunicación en el mundo permeando todas las esferas generacionales, incluso aquellas que nacieron mucho antes de estos avances.</a:t>
            </a:r>
          </a:p>
          <a:p>
            <a:pPr algn="ctr"/>
            <a:endParaRPr lang="es-ES" sz="3200" dirty="0">
              <a:solidFill>
                <a:schemeClr val="tx1">
                  <a:lumMod val="85000"/>
                  <a:lumOff val="15000"/>
                </a:schemeClr>
              </a:solidFill>
              <a:latin typeface="Core Sans A 35 Light" charset="0"/>
              <a:ea typeface="Core Sans A 35 Light" charset="0"/>
              <a:cs typeface="Core Sans A 35 Light" charset="0"/>
            </a:endParaRPr>
          </a:p>
          <a:p>
            <a:pPr algn="ctr"/>
            <a:r>
              <a:rPr lang="es-E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A pesar de esta situación ser así, todavía existes muchas personas pertenecientes a generaciones anteriores que no las dominan muy bien (pensionados), lo que les ocasiona una desventaja en el siglo XXI.</a:t>
            </a:r>
            <a:endParaRPr lang="es-ES_tradnl" sz="3200" dirty="0">
              <a:solidFill>
                <a:schemeClr val="tx1">
                  <a:lumMod val="85000"/>
                  <a:lumOff val="15000"/>
                </a:schemeClr>
              </a:solidFill>
              <a:latin typeface="Core Sans A 35 Light" charset="0"/>
              <a:ea typeface="Core Sans A 35 Light" charset="0"/>
              <a:cs typeface="Core Sans A 35 Light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2865" y="11007613"/>
            <a:ext cx="5413603" cy="197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24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8242" cy="1259998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286125" y="2200976"/>
            <a:ext cx="1143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Por eso, </a:t>
            </a:r>
            <a:r>
              <a:rPr lang="es-ES" sz="2800" b="1" i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presentamos:</a:t>
            </a:r>
            <a:endParaRPr lang="es-ES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ore Sans A 35 Light" charset="0"/>
              <a:ea typeface="Core Sans A 35 Light" charset="0"/>
              <a:cs typeface="Core Sans A 35 Light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126512" y="8975512"/>
            <a:ext cx="141200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Una iniciativa que busca fortalecer la relación entre el banco, sus trabajadores y los pensionados concientizando a todos los colombianos sobre la importancia de enseñar a quienes no saben cómo beneficiarse de las nuevas tecnologías.</a:t>
            </a:r>
            <a:endParaRPr lang="es-ES_tradnl" sz="2800" dirty="0">
              <a:solidFill>
                <a:schemeClr val="tx1">
                  <a:lumMod val="85000"/>
                  <a:lumOff val="15000"/>
                </a:schemeClr>
              </a:solidFill>
              <a:latin typeface="Core Sans A 35 Light" charset="0"/>
              <a:ea typeface="Core Sans A 35 Light" charset="0"/>
              <a:cs typeface="Core Sans A 35 Light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2865" y="11007613"/>
            <a:ext cx="5413603" cy="197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79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8242" cy="1259998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213338" y="1072662"/>
            <a:ext cx="33522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b="1" i="1" dirty="0" smtClean="0">
                <a:solidFill>
                  <a:srgbClr val="01A950"/>
                </a:solidFill>
                <a:latin typeface="Core Sans A 45" charset="0"/>
                <a:ea typeface="Core Sans A 45" charset="0"/>
                <a:cs typeface="Core Sans A 45" charset="0"/>
              </a:rPr>
              <a:t>Idea Creativa</a:t>
            </a:r>
            <a:endParaRPr lang="es-ES_tradnl" sz="4000" b="1" i="1" dirty="0">
              <a:solidFill>
                <a:srgbClr val="01A950"/>
              </a:solidFill>
              <a:latin typeface="Core Sans A 45" charset="0"/>
              <a:ea typeface="Core Sans A 45" charset="0"/>
              <a:cs typeface="Core Sans A 45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211572" y="3853564"/>
            <a:ext cx="1399244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Core Sans A 35 Light" charset="0"/>
              <a:ea typeface="Core Sans A 35 Light" charset="0"/>
              <a:cs typeface="Core Sans A 35 Light" charset="0"/>
            </a:endParaRPr>
          </a:p>
          <a:p>
            <a:pPr algn="ctr"/>
            <a:endParaRPr lang="es-ES" sz="2800" dirty="0">
              <a:solidFill>
                <a:schemeClr val="tx1">
                  <a:lumMod val="85000"/>
                  <a:lumOff val="15000"/>
                </a:schemeClr>
              </a:solidFill>
              <a:latin typeface="Core Sans A 35 Light" charset="0"/>
              <a:ea typeface="Core Sans A 35 Light" charset="0"/>
              <a:cs typeface="Core Sans A 35 Light" charset="0"/>
            </a:endParaRPr>
          </a:p>
          <a:p>
            <a:pPr algn="ctr"/>
            <a:r>
              <a:rPr lang="es-E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Crearemos la ilusión de haber </a:t>
            </a:r>
            <a:r>
              <a:rPr lang="es-E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hackeado</a:t>
            </a:r>
            <a:r>
              <a:rPr lang="es-E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 las redes sociales durante un día, usando </a:t>
            </a:r>
            <a:r>
              <a:rPr lang="es-E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pauta, </a:t>
            </a:r>
            <a:r>
              <a:rPr lang="es-E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evidenciando a través de mensajes dados por pensionados: cómo funcionaba el mundo antes para invitar a las personas a unirse, ser pacientes y enseñar, por medio de una plataforma digital creada para ello, cómo usarlas.</a:t>
            </a:r>
            <a:endParaRPr lang="es-ES_tradnl" sz="2800" dirty="0">
              <a:solidFill>
                <a:schemeClr val="tx1">
                  <a:lumMod val="85000"/>
                  <a:lumOff val="15000"/>
                </a:schemeClr>
              </a:solidFill>
              <a:latin typeface="Core Sans A 35 Light" charset="0"/>
              <a:ea typeface="Core Sans A 35 Light" charset="0"/>
              <a:cs typeface="Core Sans A 35 Light" charset="0"/>
            </a:endParaRPr>
          </a:p>
          <a:p>
            <a:pPr algn="ctr"/>
            <a:endParaRPr lang="es-ES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Core Sans A 35 Light" charset="0"/>
              <a:ea typeface="Core Sans A 35 Light" charset="0"/>
              <a:cs typeface="Core Sans A 35 Light" charset="0"/>
            </a:endParaRPr>
          </a:p>
          <a:p>
            <a:pPr algn="ctr"/>
            <a:r>
              <a:rPr lang="es-E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Así, haremos hablar a todo el mundo sobre cómo esta generación “</a:t>
            </a:r>
            <a:r>
              <a:rPr lang="es-E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hackeó</a:t>
            </a:r>
            <a:r>
              <a:rPr lang="es-E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 las redes” mostrando al Banco Popular como aliado y cómplice de los pensionados, ya que además de concientizar a los demás para que los incluyan en el presente y el futuro; harán que esas mismas personas se las enseñen.</a:t>
            </a:r>
          </a:p>
          <a:p>
            <a:pPr algn="ctr"/>
            <a:endParaRPr lang="es-ES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Core Sans A 35 Light" charset="0"/>
              <a:ea typeface="Core Sans A 35 Light" charset="0"/>
              <a:cs typeface="Core Sans A 35 Light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2865" y="11007613"/>
            <a:ext cx="5413603" cy="197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79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8242" cy="1259998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213338" y="1072662"/>
            <a:ext cx="2443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b="1" i="1" dirty="0" smtClean="0">
                <a:solidFill>
                  <a:srgbClr val="01A950"/>
                </a:solidFill>
                <a:latin typeface="Core Sans A 45" charset="0"/>
                <a:ea typeface="Core Sans A 45" charset="0"/>
                <a:cs typeface="Core Sans A 45" charset="0"/>
              </a:rPr>
              <a:t>Ejecución</a:t>
            </a:r>
            <a:endParaRPr lang="es-ES_tradnl" sz="4000" b="1" i="1" dirty="0">
              <a:solidFill>
                <a:srgbClr val="01A950"/>
              </a:solidFill>
              <a:latin typeface="Core Sans A 45" charset="0"/>
              <a:ea typeface="Core Sans A 45" charset="0"/>
              <a:cs typeface="Core Sans A 45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2227442" y="6456442"/>
            <a:ext cx="47114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Spotify</a:t>
            </a: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: </a:t>
            </a:r>
            <a:r>
              <a:rPr lang="es-E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Cuando se esté escuchando música, de forma inesperada, entrará la voz de una persona mayor </a:t>
            </a:r>
            <a:r>
              <a:rPr lang="es-E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diciendo: La </a:t>
            </a:r>
            <a:r>
              <a:rPr lang="es-E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cinta del </a:t>
            </a:r>
            <a:r>
              <a:rPr lang="es-E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cassette</a:t>
            </a:r>
            <a:r>
              <a:rPr lang="es-E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 </a:t>
            </a:r>
            <a:r>
              <a:rPr lang="es-E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se enredó, </a:t>
            </a:r>
            <a:r>
              <a:rPr lang="es-E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espere mientras la arreglan</a:t>
            </a:r>
            <a:r>
              <a:rPr lang="is-I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...</a:t>
            </a:r>
            <a:endParaRPr lang="is-IS" sz="2400" dirty="0">
              <a:solidFill>
                <a:schemeClr val="tx1">
                  <a:lumMod val="85000"/>
                  <a:lumOff val="15000"/>
                </a:schemeClr>
              </a:solidFill>
              <a:latin typeface="Core Sans A 35 Light" charset="0"/>
              <a:ea typeface="Core Sans A 35 Light" charset="0"/>
              <a:cs typeface="Core Sans A 35 Light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944883" y="6456442"/>
            <a:ext cx="51421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Facebook y correo electrónico (colaboradores del banco): </a:t>
            </a:r>
            <a:r>
              <a:rPr lang="es-E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Una vez las personas envíen un mensaje les saldrá una advertencia que dirá: Este mensaje tardará 3 días en llegar a su destinatario</a:t>
            </a:r>
            <a:r>
              <a:rPr lang="is-I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…</a:t>
            </a:r>
            <a:endParaRPr lang="es-E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Core Sans A 35 Light" charset="0"/>
              <a:ea typeface="Core Sans A 35 Light" charset="0"/>
              <a:cs typeface="Core Sans A 35 Light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438393" y="1838622"/>
            <a:ext cx="30524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" sz="2800" b="1">
                <a:solidFill>
                  <a:srgbClr val="01A950"/>
                </a:solidFill>
                <a:latin typeface="Core Sans A 45" charset="0"/>
                <a:ea typeface="Core Sans A 45" charset="0"/>
                <a:cs typeface="Core Sans A 45" charset="0"/>
              </a:rPr>
              <a:t>REDES SOCIALES</a:t>
            </a:r>
            <a:endParaRPr lang="es-ES" sz="2800" b="1" dirty="0">
              <a:solidFill>
                <a:srgbClr val="01A950"/>
              </a:solidFill>
              <a:latin typeface="Core Sans A 35 Light" charset="0"/>
              <a:ea typeface="Core Sans A 35 Light" charset="0"/>
              <a:cs typeface="Core Sans A 35 Light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569874" y="6112023"/>
            <a:ext cx="49770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s-IS" sz="2400" dirty="0">
              <a:solidFill>
                <a:schemeClr val="tx1">
                  <a:lumMod val="85000"/>
                  <a:lumOff val="15000"/>
                </a:schemeClr>
              </a:solidFill>
              <a:latin typeface="Core Sans A 35 Light" charset="0"/>
              <a:ea typeface="Core Sans A 35 Light" charset="0"/>
              <a:cs typeface="Core Sans A 35 Light" charset="0"/>
            </a:endParaRPr>
          </a:p>
          <a:p>
            <a:pPr algn="ctr"/>
            <a:r>
              <a:rPr lang="is-I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YouTube: </a:t>
            </a:r>
            <a:r>
              <a:rPr lang="is-I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Al hacer una busqueda saldr</a:t>
            </a:r>
            <a:r>
              <a:rPr lang="es-E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á un mensaje indicando: Perdimos la cinta de ese video y la estamos buscado, por favor espere un momento</a:t>
            </a:r>
            <a:r>
              <a:rPr lang="is-I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…</a:t>
            </a:r>
            <a:endParaRPr lang="es-ES_tradnl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ore Sans A 35 Light" charset="0"/>
              <a:ea typeface="Core Sans A 35 Light" charset="0"/>
              <a:cs typeface="Core Sans A 35 Light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960832" y="9539264"/>
            <a:ext cx="14080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Posterior </a:t>
            </a:r>
            <a:r>
              <a:rPr lang="es-E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a estos mensajes saldrá en video y cuña, un pensionado dando la bienvenida al pasado</a:t>
            </a:r>
            <a:r>
              <a:rPr lang="is-I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… e invit</a:t>
            </a:r>
            <a:r>
              <a:rPr lang="es-E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ando a enseñarle a gente como él, la forma en la que hoy se hacen las cosas</a:t>
            </a:r>
            <a:r>
              <a:rPr lang="is-I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.</a:t>
            </a:r>
            <a:endParaRPr lang="es-ES" sz="3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ore Sans A 35 Light" charset="0"/>
              <a:ea typeface="Core Sans A 35 Light" charset="0"/>
              <a:cs typeface="Core Sans A 35 Light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2865" y="11007613"/>
            <a:ext cx="5413603" cy="197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10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8242" cy="125999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8242" cy="1259998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213338" y="1072662"/>
            <a:ext cx="2443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b="1" i="1" dirty="0" smtClean="0">
                <a:solidFill>
                  <a:srgbClr val="01A950"/>
                </a:solidFill>
                <a:latin typeface="Core Sans A 45" charset="0"/>
                <a:ea typeface="Core Sans A 45" charset="0"/>
                <a:cs typeface="Core Sans A 45" charset="0"/>
              </a:rPr>
              <a:t>Ejecución</a:t>
            </a:r>
            <a:endParaRPr lang="es-ES_tradnl" sz="4000" b="1" i="1" dirty="0">
              <a:solidFill>
                <a:srgbClr val="01A950"/>
              </a:solidFill>
              <a:latin typeface="Core Sans A 45" charset="0"/>
              <a:ea typeface="Core Sans A 45" charset="0"/>
              <a:cs typeface="Core Sans A 45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147777" y="3851275"/>
            <a:ext cx="1394991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01A950"/>
                </a:solidFill>
                <a:latin typeface="Core Sans A 45" charset="0"/>
                <a:ea typeface="Core Sans A 45" charset="0"/>
                <a:cs typeface="Core Sans A 45" charset="0"/>
              </a:rPr>
              <a:t>EL SITIO</a:t>
            </a:r>
          </a:p>
          <a:p>
            <a:pPr algn="ctr"/>
            <a:endParaRPr lang="es-E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Core Sans A 35 Light" charset="0"/>
              <a:ea typeface="Core Sans A 35 Light" charset="0"/>
              <a:cs typeface="Core Sans A 35 Light" charset="0"/>
            </a:endParaRPr>
          </a:p>
          <a:p>
            <a:pPr algn="ctr"/>
            <a:r>
              <a:rPr lang="es-E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Una vez las personas y los colaboradores del banco ingresen al sitio: </a:t>
            </a:r>
            <a:r>
              <a:rPr lang="es-E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soypopular.com.co</a:t>
            </a:r>
            <a:r>
              <a:rPr lang="es-E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 </a:t>
            </a:r>
            <a:r>
              <a:rPr lang="es-E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podrán inscribirse para enseñar a los pensionados cómo interactuar en redes sociales, realizar movimientos digitales y demás.</a:t>
            </a:r>
          </a:p>
          <a:p>
            <a:pPr algn="ctr"/>
            <a:endParaRPr lang="es-ES" sz="2800" dirty="0">
              <a:solidFill>
                <a:schemeClr val="tx1">
                  <a:lumMod val="85000"/>
                  <a:lumOff val="15000"/>
                </a:schemeClr>
              </a:solidFill>
              <a:latin typeface="Core Sans A 35 Light" charset="0"/>
              <a:ea typeface="Core Sans A 35 Light" charset="0"/>
              <a:cs typeface="Core Sans A 35 Light" charset="0"/>
            </a:endParaRPr>
          </a:p>
          <a:p>
            <a:pPr algn="ctr"/>
            <a:r>
              <a:rPr lang="es-E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Adicionalmente podrán subir contenido (videos, textos, audios) para enseñar cómo usarlas.</a:t>
            </a:r>
          </a:p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Core Sans A 35 Light" charset="0"/>
              <a:ea typeface="Core Sans A 35 Light" charset="0"/>
              <a:cs typeface="Core Sans A 35 Light" charset="0"/>
            </a:endParaRPr>
          </a:p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Core Sans A 35 Light" charset="0"/>
              <a:ea typeface="Core Sans A 35 Light" charset="0"/>
              <a:cs typeface="Core Sans A 35 Light" charset="0"/>
            </a:endParaRPr>
          </a:p>
          <a:p>
            <a:pPr algn="ctr"/>
            <a:r>
              <a:rPr lang="es-ES" sz="28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*</a:t>
            </a:r>
            <a:r>
              <a:rPr lang="es-E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Todo este contenido será alusivo a plataformas digitales masivas y también a las que el banco ofrece específicamente.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2865" y="11007613"/>
            <a:ext cx="5413603" cy="197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09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2149" cy="1259998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213338" y="1072662"/>
            <a:ext cx="2443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b="1" i="1" dirty="0" smtClean="0">
                <a:solidFill>
                  <a:srgbClr val="01A950"/>
                </a:solidFill>
                <a:latin typeface="Core Sans A 45" charset="0"/>
                <a:ea typeface="Core Sans A 45" charset="0"/>
                <a:cs typeface="Core Sans A 45" charset="0"/>
              </a:rPr>
              <a:t>Ejecución</a:t>
            </a:r>
            <a:endParaRPr lang="es-ES_tradnl" sz="4000" b="1" i="1" dirty="0">
              <a:solidFill>
                <a:srgbClr val="01A950"/>
              </a:solidFill>
              <a:latin typeface="Core Sans A 45" charset="0"/>
              <a:ea typeface="Core Sans A 45" charset="0"/>
              <a:cs typeface="Core Sans A 45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169042" y="3851275"/>
            <a:ext cx="1386485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01A950"/>
                </a:solidFill>
                <a:latin typeface="Core Sans A 45" charset="0"/>
                <a:ea typeface="Core Sans A 45" charset="0"/>
                <a:cs typeface="Core Sans A 45" charset="0"/>
              </a:rPr>
              <a:t>EVENTO STREAMING LÍDERES DE OPINIÓN</a:t>
            </a:r>
            <a:endParaRPr lang="es-ES" sz="2800" b="1" dirty="0">
              <a:solidFill>
                <a:srgbClr val="01A950"/>
              </a:solidFill>
              <a:latin typeface="Core Sans A 45" charset="0"/>
              <a:ea typeface="Core Sans A 45" charset="0"/>
              <a:cs typeface="Core Sans A 45" charset="0"/>
            </a:endParaRPr>
          </a:p>
          <a:p>
            <a:pPr algn="ctr"/>
            <a:endParaRPr lang="es-ES" sz="2800" b="1" dirty="0">
              <a:solidFill>
                <a:schemeClr val="tx1">
                  <a:lumMod val="75000"/>
                  <a:lumOff val="25000"/>
                </a:schemeClr>
              </a:solidFill>
              <a:latin typeface="Core Sans A 35 Light" charset="0"/>
              <a:ea typeface="Core Sans A 35 Light" charset="0"/>
              <a:cs typeface="Core Sans A 35 Light" charset="0"/>
            </a:endParaRPr>
          </a:p>
          <a:p>
            <a:pPr algn="ctr"/>
            <a:r>
              <a:rPr lang="es-E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Invitaremos a periodistas, </a:t>
            </a:r>
            <a:r>
              <a:rPr lang="es-E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Youtubers</a:t>
            </a:r>
            <a:r>
              <a:rPr lang="es-E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 </a:t>
            </a:r>
            <a:r>
              <a:rPr lang="es-E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y actores relevantes a un evento </a:t>
            </a:r>
            <a:r>
              <a:rPr lang="es-E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streaming</a:t>
            </a:r>
            <a:r>
              <a:rPr lang="es-E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 en el que los inscritos (personal del banco y público en general) enseñará en vivo a un selecto grupo de nuestro target sobre el mundo digital, la forma de manejar las redes sociales más usadas y las plataformas que ofrece el banco (</a:t>
            </a:r>
            <a:r>
              <a:rPr lang="es-E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App, </a:t>
            </a:r>
            <a:r>
              <a:rPr lang="es-E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y Pensionado diamante).</a:t>
            </a:r>
          </a:p>
          <a:p>
            <a:pPr algn="ctr"/>
            <a:endParaRPr lang="es-ES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Core Sans A 35 Light" charset="0"/>
              <a:ea typeface="Core Sans A 35 Light" charset="0"/>
              <a:cs typeface="Core Sans A 35 Light" charset="0"/>
            </a:endParaRPr>
          </a:p>
          <a:p>
            <a:pPr algn="ctr"/>
            <a:endParaRPr lang="es-ES" sz="2800" dirty="0">
              <a:solidFill>
                <a:schemeClr val="tx1">
                  <a:lumMod val="85000"/>
                  <a:lumOff val="15000"/>
                </a:schemeClr>
              </a:solidFill>
              <a:latin typeface="Core Sans A 35 Light" charset="0"/>
              <a:ea typeface="Core Sans A 35 Light" charset="0"/>
              <a:cs typeface="Core Sans A 35 Light" charset="0"/>
            </a:endParaRPr>
          </a:p>
          <a:p>
            <a:pPr algn="ctr"/>
            <a:r>
              <a:rPr lang="es-ES" sz="28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*</a:t>
            </a:r>
            <a:r>
              <a:rPr lang="es-E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Este contenido podrá ser conocido por los pensionados no asistentes.</a:t>
            </a:r>
            <a:endParaRPr lang="es-ES_tradnl" sz="2800" b="1" dirty="0">
              <a:solidFill>
                <a:schemeClr val="tx1">
                  <a:lumMod val="85000"/>
                  <a:lumOff val="15000"/>
                </a:schemeClr>
              </a:solidFill>
              <a:latin typeface="Core Sans A 35 Light" charset="0"/>
              <a:ea typeface="Core Sans A 35 Light" charset="0"/>
              <a:cs typeface="Core Sans A 35 Light" charset="0"/>
            </a:endParaRPr>
          </a:p>
          <a:p>
            <a:pPr algn="ctr"/>
            <a:endParaRPr lang="es-ES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Core Sans A 35 Light" charset="0"/>
              <a:ea typeface="Core Sans A 35 Light" charset="0"/>
              <a:cs typeface="Core Sans A 35 Light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2865" y="11007613"/>
            <a:ext cx="5413603" cy="197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33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8242" cy="1259998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213338" y="1072662"/>
            <a:ext cx="2443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i="1" dirty="0" smtClean="0">
                <a:solidFill>
                  <a:srgbClr val="01A950"/>
                </a:solidFill>
                <a:latin typeface="Core Sans A 45" charset="0"/>
                <a:ea typeface="Core Sans A 45" charset="0"/>
                <a:cs typeface="Core Sans A 45" charset="0"/>
              </a:rPr>
              <a:t>Ejecución</a:t>
            </a:r>
            <a:endParaRPr lang="es-ES_tradnl" sz="4000" i="1" dirty="0">
              <a:solidFill>
                <a:srgbClr val="01A950"/>
              </a:solidFill>
              <a:latin typeface="Core Sans A 45" charset="0"/>
              <a:ea typeface="Core Sans A 45" charset="0"/>
              <a:cs typeface="Core Sans A 45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020186" y="3851275"/>
            <a:ext cx="1385640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01A950"/>
                </a:solidFill>
                <a:latin typeface="Core Sans A 45" charset="0"/>
                <a:ea typeface="Core Sans A 45" charset="0"/>
                <a:cs typeface="Core Sans A 45" charset="0"/>
              </a:rPr>
              <a:t>FREE PRESS</a:t>
            </a:r>
            <a:endParaRPr lang="es-ES" sz="2800" b="1" dirty="0">
              <a:solidFill>
                <a:srgbClr val="01A950"/>
              </a:solidFill>
              <a:latin typeface="Core Sans A 45" charset="0"/>
              <a:ea typeface="Core Sans A 45" charset="0"/>
              <a:cs typeface="Core Sans A 45" charset="0"/>
            </a:endParaRPr>
          </a:p>
          <a:p>
            <a:pPr algn="ctr"/>
            <a:endParaRPr lang="es-ES" sz="2800" b="1" dirty="0">
              <a:solidFill>
                <a:schemeClr val="tx1">
                  <a:lumMod val="75000"/>
                  <a:lumOff val="25000"/>
                </a:schemeClr>
              </a:solidFill>
              <a:latin typeface="Core Sans A 35 Light" charset="0"/>
              <a:ea typeface="Core Sans A 35 Light" charset="0"/>
              <a:cs typeface="Core Sans A 35 Light" charset="0"/>
            </a:endParaRPr>
          </a:p>
          <a:p>
            <a:pPr algn="ctr"/>
            <a:r>
              <a:rPr lang="es-E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El ruido generado por la noticia ”</a:t>
            </a:r>
            <a:r>
              <a:rPr lang="es-E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hackearon</a:t>
            </a:r>
            <a:r>
              <a:rPr lang="es-E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 redes sociales” junto con el contenido dado en compañía de los líderes de opinión, será la puerta de entrada para que diferentes medios cubran y difundan la campaña; haciéndole seguimiento durante todo el proceso.</a:t>
            </a:r>
            <a:endParaRPr lang="es-ES_tradnl" sz="2800" dirty="0">
              <a:solidFill>
                <a:schemeClr val="tx1">
                  <a:lumMod val="85000"/>
                  <a:lumOff val="15000"/>
                </a:schemeClr>
              </a:solidFill>
              <a:latin typeface="Core Sans A 35 Light" charset="0"/>
              <a:ea typeface="Core Sans A 35 Light" charset="0"/>
              <a:cs typeface="Core Sans A 35 Light" charset="0"/>
            </a:endParaRPr>
          </a:p>
          <a:p>
            <a:pPr algn="ctr"/>
            <a:endParaRPr lang="es-ES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Core Sans A 35 Light" charset="0"/>
              <a:ea typeface="Core Sans A 35 Light" charset="0"/>
              <a:cs typeface="Core Sans A 35 Light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2865" y="11007613"/>
            <a:ext cx="5413603" cy="197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2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8242" cy="1259998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213338" y="1072662"/>
            <a:ext cx="35573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i="1" dirty="0" smtClean="0">
                <a:solidFill>
                  <a:srgbClr val="01A950"/>
                </a:solidFill>
                <a:latin typeface="Core Sans A 45" charset="0"/>
                <a:ea typeface="Core Sans A 45" charset="0"/>
                <a:cs typeface="Core Sans A 45" charset="0"/>
              </a:rPr>
              <a:t>Sostenimiento</a:t>
            </a:r>
            <a:endParaRPr lang="es-ES_tradnl" sz="4000" i="1" dirty="0">
              <a:solidFill>
                <a:srgbClr val="01A950"/>
              </a:solidFill>
              <a:latin typeface="Core Sans A 45" charset="0"/>
              <a:ea typeface="Core Sans A 45" charset="0"/>
              <a:cs typeface="Core Sans A 45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374900" y="4642338"/>
            <a:ext cx="135016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Después </a:t>
            </a:r>
            <a:r>
              <a:rPr lang="es-E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de que los pensionados vayan aprendiendo a moverse y utilizar más fácilmente herramientas digitales, ellos mismos generarán contenido para redes sociales enseñando a personas como ellos la forma de usarlas.</a:t>
            </a:r>
          </a:p>
          <a:p>
            <a:pPr algn="ctr"/>
            <a:endParaRPr lang="es-ES" sz="2800" dirty="0">
              <a:solidFill>
                <a:schemeClr val="tx1">
                  <a:lumMod val="85000"/>
                  <a:lumOff val="15000"/>
                </a:schemeClr>
              </a:solidFill>
              <a:latin typeface="Core Sans A 35 Light" charset="0"/>
              <a:ea typeface="Core Sans A 35 Light" charset="0"/>
              <a:cs typeface="Core Sans A 35 Light" charset="0"/>
            </a:endParaRPr>
          </a:p>
          <a:p>
            <a:pPr algn="ctr"/>
            <a:r>
              <a:rPr lang="es-E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De esta forma se convertirán en multiplicadores y </a:t>
            </a:r>
            <a:r>
              <a:rPr lang="es-E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recomendadores</a:t>
            </a:r>
            <a:r>
              <a:rPr lang="es-E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re Sans A 35 Light" charset="0"/>
                <a:ea typeface="Core Sans A 35 Light" charset="0"/>
                <a:cs typeface="Core Sans A 35 Light" charset="0"/>
              </a:rPr>
              <a:t> de las plataformas digitales del Banco Popular.</a:t>
            </a:r>
            <a:endParaRPr lang="es-ES_tradnl" sz="2800" dirty="0">
              <a:solidFill>
                <a:schemeClr val="tx1">
                  <a:lumMod val="85000"/>
                  <a:lumOff val="15000"/>
                </a:schemeClr>
              </a:solidFill>
              <a:latin typeface="Core Sans A 35 Light" charset="0"/>
              <a:ea typeface="Core Sans A 35 Light" charset="0"/>
              <a:cs typeface="Core Sans A 35 Light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2865" y="11007613"/>
            <a:ext cx="5413603" cy="197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529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565</TotalTime>
  <Words>619</Words>
  <Application>Microsoft Macintosh PowerPoint</Application>
  <PresentationFormat>Personalizado</PresentationFormat>
  <Paragraphs>45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Calibri</vt:lpstr>
      <vt:lpstr>Calibri Light</vt:lpstr>
      <vt:lpstr>Core Sans A 35 Light</vt:lpstr>
      <vt:lpstr>Core Sans A 45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Microsoft Office</cp:lastModifiedBy>
  <cp:revision>31</cp:revision>
  <cp:lastPrinted>2017-05-07T07:31:14Z</cp:lastPrinted>
  <dcterms:created xsi:type="dcterms:W3CDTF">2017-05-06T22:11:35Z</dcterms:created>
  <dcterms:modified xsi:type="dcterms:W3CDTF">2017-05-07T07:42:06Z</dcterms:modified>
</cp:coreProperties>
</file>