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sz="half" idx="13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PT1-YL_Banco-Popula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PT10-YL_Banco-Popula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033"/>
            <a:ext cx="24384000" cy="137200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PT2-YL_Banco-Popula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032"/>
            <a:ext cx="24384000" cy="137200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PT3-YL_Banco-Popula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032"/>
            <a:ext cx="24384000" cy="137200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PT3-YL_Banco-Popula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032"/>
            <a:ext cx="24384000" cy="137200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PT4-YL_Banco-Popula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032"/>
            <a:ext cx="24384000" cy="137200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PT5-YL_Banco-Popula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032"/>
            <a:ext cx="24384000" cy="137200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PPT5-YL_Banco-Popula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032"/>
            <a:ext cx="24384000" cy="137200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PT6-YL_Banco-Popula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032"/>
            <a:ext cx="24384000" cy="137200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PT7-YL_Banco-Popula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032"/>
            <a:ext cx="24384000" cy="137200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PT8-YL_Banco-Popula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032"/>
            <a:ext cx="24384000" cy="137200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PT9-YL_Banco-Popula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032"/>
            <a:ext cx="24384000" cy="137200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