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6" r:id="rId11"/>
  </p:sldIdLst>
  <p:sldSz cx="10044113" cy="774065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309" y="1266815"/>
            <a:ext cx="8537496" cy="2694893"/>
          </a:xfrm>
        </p:spPr>
        <p:txBody>
          <a:bodyPr anchor="b"/>
          <a:lstStyle>
            <a:lvl1pPr algn="ctr">
              <a:defRPr sz="659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5514" y="4065633"/>
            <a:ext cx="7533085" cy="1868865"/>
          </a:xfrm>
        </p:spPr>
        <p:txBody>
          <a:bodyPr/>
          <a:lstStyle>
            <a:lvl1pPr marL="0" indent="0" algn="ctr">
              <a:buNone/>
              <a:defRPr sz="2636"/>
            </a:lvl1pPr>
            <a:lvl2pPr marL="502188" indent="0" algn="ctr">
              <a:buNone/>
              <a:defRPr sz="2197"/>
            </a:lvl2pPr>
            <a:lvl3pPr marL="1004377" indent="0" algn="ctr">
              <a:buNone/>
              <a:defRPr sz="1977"/>
            </a:lvl3pPr>
            <a:lvl4pPr marL="1506565" indent="0" algn="ctr">
              <a:buNone/>
              <a:defRPr sz="1757"/>
            </a:lvl4pPr>
            <a:lvl5pPr marL="2008754" indent="0" algn="ctr">
              <a:buNone/>
              <a:defRPr sz="1757"/>
            </a:lvl5pPr>
            <a:lvl6pPr marL="2510942" indent="0" algn="ctr">
              <a:buNone/>
              <a:defRPr sz="1757"/>
            </a:lvl6pPr>
            <a:lvl7pPr marL="3013131" indent="0" algn="ctr">
              <a:buNone/>
              <a:defRPr sz="1757"/>
            </a:lvl7pPr>
            <a:lvl8pPr marL="3515319" indent="0" algn="ctr">
              <a:buNone/>
              <a:defRPr sz="1757"/>
            </a:lvl8pPr>
            <a:lvl9pPr marL="4017508" indent="0" algn="ctr">
              <a:buNone/>
              <a:defRPr sz="1757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29516-9171-4F93-9C1A-7EAFA90FF3CB}" type="datetimeFigureOut">
              <a:rPr lang="es-CO" smtClean="0"/>
              <a:t>07/05/2017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5D63-B946-42A3-ACD7-D5561A531E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9189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29516-9171-4F93-9C1A-7EAFA90FF3CB}" type="datetimeFigureOut">
              <a:rPr lang="es-CO" smtClean="0"/>
              <a:t>07/05/2017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5D63-B946-42A3-ACD7-D5561A531E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554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7819" y="412118"/>
            <a:ext cx="2165762" cy="655984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0533" y="412118"/>
            <a:ext cx="6371734" cy="655984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29516-9171-4F93-9C1A-7EAFA90FF3CB}" type="datetimeFigureOut">
              <a:rPr lang="es-CO" smtClean="0"/>
              <a:t>07/05/2017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5D63-B946-42A3-ACD7-D5561A531E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758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29516-9171-4F93-9C1A-7EAFA90FF3CB}" type="datetimeFigureOut">
              <a:rPr lang="es-CO" smtClean="0"/>
              <a:t>07/05/2017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5D63-B946-42A3-ACD7-D5561A531E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5258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02" y="1929789"/>
            <a:ext cx="8663047" cy="3219895"/>
          </a:xfrm>
        </p:spPr>
        <p:txBody>
          <a:bodyPr anchor="b"/>
          <a:lstStyle>
            <a:lvl1pPr>
              <a:defRPr sz="659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02" y="5180145"/>
            <a:ext cx="8663047" cy="1693267"/>
          </a:xfrm>
        </p:spPr>
        <p:txBody>
          <a:bodyPr/>
          <a:lstStyle>
            <a:lvl1pPr marL="0" indent="0">
              <a:buNone/>
              <a:defRPr sz="2636">
                <a:solidFill>
                  <a:schemeClr val="tx1"/>
                </a:solidFill>
              </a:defRPr>
            </a:lvl1pPr>
            <a:lvl2pPr marL="502188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2pPr>
            <a:lvl3pPr marL="1004377" indent="0">
              <a:buNone/>
              <a:defRPr sz="1977">
                <a:solidFill>
                  <a:schemeClr val="tx1">
                    <a:tint val="75000"/>
                  </a:schemeClr>
                </a:solidFill>
              </a:defRPr>
            </a:lvl3pPr>
            <a:lvl4pPr marL="1506565" indent="0">
              <a:buNone/>
              <a:defRPr sz="1757">
                <a:solidFill>
                  <a:schemeClr val="tx1">
                    <a:tint val="75000"/>
                  </a:schemeClr>
                </a:solidFill>
              </a:defRPr>
            </a:lvl4pPr>
            <a:lvl5pPr marL="2008754" indent="0">
              <a:buNone/>
              <a:defRPr sz="1757">
                <a:solidFill>
                  <a:schemeClr val="tx1">
                    <a:tint val="75000"/>
                  </a:schemeClr>
                </a:solidFill>
              </a:defRPr>
            </a:lvl5pPr>
            <a:lvl6pPr marL="2510942" indent="0">
              <a:buNone/>
              <a:defRPr sz="1757">
                <a:solidFill>
                  <a:schemeClr val="tx1">
                    <a:tint val="75000"/>
                  </a:schemeClr>
                </a:solidFill>
              </a:defRPr>
            </a:lvl6pPr>
            <a:lvl7pPr marL="3013131" indent="0">
              <a:buNone/>
              <a:defRPr sz="1757">
                <a:solidFill>
                  <a:schemeClr val="tx1">
                    <a:tint val="75000"/>
                  </a:schemeClr>
                </a:solidFill>
              </a:defRPr>
            </a:lvl7pPr>
            <a:lvl8pPr marL="3515319" indent="0">
              <a:buNone/>
              <a:defRPr sz="1757">
                <a:solidFill>
                  <a:schemeClr val="tx1">
                    <a:tint val="75000"/>
                  </a:schemeClr>
                </a:solidFill>
              </a:defRPr>
            </a:lvl8pPr>
            <a:lvl9pPr marL="4017508" indent="0">
              <a:buNone/>
              <a:defRPr sz="17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29516-9171-4F93-9C1A-7EAFA90FF3CB}" type="datetimeFigureOut">
              <a:rPr lang="es-CO" smtClean="0"/>
              <a:t>07/05/2017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5D63-B946-42A3-ACD7-D5561A531E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672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0533" y="2060590"/>
            <a:ext cx="4268748" cy="491137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4832" y="2060590"/>
            <a:ext cx="4268748" cy="491137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29516-9171-4F93-9C1A-7EAFA90FF3CB}" type="datetimeFigureOut">
              <a:rPr lang="es-CO" smtClean="0"/>
              <a:t>07/05/2017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5D63-B946-42A3-ACD7-D5561A531E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360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841" y="412120"/>
            <a:ext cx="8663047" cy="149616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842" y="1897535"/>
            <a:ext cx="4249130" cy="929953"/>
          </a:xfrm>
        </p:spPr>
        <p:txBody>
          <a:bodyPr anchor="b"/>
          <a:lstStyle>
            <a:lvl1pPr marL="0" indent="0">
              <a:buNone/>
              <a:defRPr sz="2636" b="1"/>
            </a:lvl1pPr>
            <a:lvl2pPr marL="502188" indent="0">
              <a:buNone/>
              <a:defRPr sz="2197" b="1"/>
            </a:lvl2pPr>
            <a:lvl3pPr marL="1004377" indent="0">
              <a:buNone/>
              <a:defRPr sz="1977" b="1"/>
            </a:lvl3pPr>
            <a:lvl4pPr marL="1506565" indent="0">
              <a:buNone/>
              <a:defRPr sz="1757" b="1"/>
            </a:lvl4pPr>
            <a:lvl5pPr marL="2008754" indent="0">
              <a:buNone/>
              <a:defRPr sz="1757" b="1"/>
            </a:lvl5pPr>
            <a:lvl6pPr marL="2510942" indent="0">
              <a:buNone/>
              <a:defRPr sz="1757" b="1"/>
            </a:lvl6pPr>
            <a:lvl7pPr marL="3013131" indent="0">
              <a:buNone/>
              <a:defRPr sz="1757" b="1"/>
            </a:lvl7pPr>
            <a:lvl8pPr marL="3515319" indent="0">
              <a:buNone/>
              <a:defRPr sz="1757" b="1"/>
            </a:lvl8pPr>
            <a:lvl9pPr marL="4017508" indent="0">
              <a:buNone/>
              <a:defRPr sz="1757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1842" y="2827487"/>
            <a:ext cx="4249130" cy="41588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4833" y="1897535"/>
            <a:ext cx="4270056" cy="929953"/>
          </a:xfrm>
        </p:spPr>
        <p:txBody>
          <a:bodyPr anchor="b"/>
          <a:lstStyle>
            <a:lvl1pPr marL="0" indent="0">
              <a:buNone/>
              <a:defRPr sz="2636" b="1"/>
            </a:lvl1pPr>
            <a:lvl2pPr marL="502188" indent="0">
              <a:buNone/>
              <a:defRPr sz="2197" b="1"/>
            </a:lvl2pPr>
            <a:lvl3pPr marL="1004377" indent="0">
              <a:buNone/>
              <a:defRPr sz="1977" b="1"/>
            </a:lvl3pPr>
            <a:lvl4pPr marL="1506565" indent="0">
              <a:buNone/>
              <a:defRPr sz="1757" b="1"/>
            </a:lvl4pPr>
            <a:lvl5pPr marL="2008754" indent="0">
              <a:buNone/>
              <a:defRPr sz="1757" b="1"/>
            </a:lvl5pPr>
            <a:lvl6pPr marL="2510942" indent="0">
              <a:buNone/>
              <a:defRPr sz="1757" b="1"/>
            </a:lvl6pPr>
            <a:lvl7pPr marL="3013131" indent="0">
              <a:buNone/>
              <a:defRPr sz="1757" b="1"/>
            </a:lvl7pPr>
            <a:lvl8pPr marL="3515319" indent="0">
              <a:buNone/>
              <a:defRPr sz="1757" b="1"/>
            </a:lvl8pPr>
            <a:lvl9pPr marL="4017508" indent="0">
              <a:buNone/>
              <a:defRPr sz="1757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4833" y="2827487"/>
            <a:ext cx="4270056" cy="41588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29516-9171-4F93-9C1A-7EAFA90FF3CB}" type="datetimeFigureOut">
              <a:rPr lang="es-CO" smtClean="0"/>
              <a:t>07/05/2017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5D63-B946-42A3-ACD7-D5561A531E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8441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29516-9171-4F93-9C1A-7EAFA90FF3CB}" type="datetimeFigureOut">
              <a:rPr lang="es-CO" smtClean="0"/>
              <a:t>07/05/2017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5D63-B946-42A3-ACD7-D5561A531E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4038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29516-9171-4F93-9C1A-7EAFA90FF3CB}" type="datetimeFigureOut">
              <a:rPr lang="es-CO" smtClean="0"/>
              <a:t>07/05/2017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5D63-B946-42A3-ACD7-D5561A531E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878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841" y="516043"/>
            <a:ext cx="3239488" cy="1806152"/>
          </a:xfrm>
        </p:spPr>
        <p:txBody>
          <a:bodyPr anchor="b"/>
          <a:lstStyle>
            <a:lvl1pPr>
              <a:defRPr sz="351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0056" y="1114512"/>
            <a:ext cx="5084832" cy="5500879"/>
          </a:xfrm>
        </p:spPr>
        <p:txBody>
          <a:bodyPr/>
          <a:lstStyle>
            <a:lvl1pPr>
              <a:defRPr sz="3515"/>
            </a:lvl1pPr>
            <a:lvl2pPr>
              <a:defRPr sz="3076"/>
            </a:lvl2pPr>
            <a:lvl3pPr>
              <a:defRPr sz="2636"/>
            </a:lvl3pPr>
            <a:lvl4pPr>
              <a:defRPr sz="2197"/>
            </a:lvl4pPr>
            <a:lvl5pPr>
              <a:defRPr sz="2197"/>
            </a:lvl5pPr>
            <a:lvl6pPr>
              <a:defRPr sz="2197"/>
            </a:lvl6pPr>
            <a:lvl7pPr>
              <a:defRPr sz="2197"/>
            </a:lvl7pPr>
            <a:lvl8pPr>
              <a:defRPr sz="2197"/>
            </a:lvl8pPr>
            <a:lvl9pPr>
              <a:defRPr sz="219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1841" y="2322195"/>
            <a:ext cx="3239488" cy="4302153"/>
          </a:xfrm>
        </p:spPr>
        <p:txBody>
          <a:bodyPr/>
          <a:lstStyle>
            <a:lvl1pPr marL="0" indent="0">
              <a:buNone/>
              <a:defRPr sz="1757"/>
            </a:lvl1pPr>
            <a:lvl2pPr marL="502188" indent="0">
              <a:buNone/>
              <a:defRPr sz="1538"/>
            </a:lvl2pPr>
            <a:lvl3pPr marL="1004377" indent="0">
              <a:buNone/>
              <a:defRPr sz="1318"/>
            </a:lvl3pPr>
            <a:lvl4pPr marL="1506565" indent="0">
              <a:buNone/>
              <a:defRPr sz="1098"/>
            </a:lvl4pPr>
            <a:lvl5pPr marL="2008754" indent="0">
              <a:buNone/>
              <a:defRPr sz="1098"/>
            </a:lvl5pPr>
            <a:lvl6pPr marL="2510942" indent="0">
              <a:buNone/>
              <a:defRPr sz="1098"/>
            </a:lvl6pPr>
            <a:lvl7pPr marL="3013131" indent="0">
              <a:buNone/>
              <a:defRPr sz="1098"/>
            </a:lvl7pPr>
            <a:lvl8pPr marL="3515319" indent="0">
              <a:buNone/>
              <a:defRPr sz="1098"/>
            </a:lvl8pPr>
            <a:lvl9pPr marL="4017508" indent="0">
              <a:buNone/>
              <a:defRPr sz="109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29516-9171-4F93-9C1A-7EAFA90FF3CB}" type="datetimeFigureOut">
              <a:rPr lang="es-CO" smtClean="0"/>
              <a:t>07/05/2017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5D63-B946-42A3-ACD7-D5561A531E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6503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841" y="516043"/>
            <a:ext cx="3239488" cy="1806152"/>
          </a:xfrm>
        </p:spPr>
        <p:txBody>
          <a:bodyPr anchor="b"/>
          <a:lstStyle>
            <a:lvl1pPr>
              <a:defRPr sz="351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0056" y="1114512"/>
            <a:ext cx="5084832" cy="5500879"/>
          </a:xfrm>
        </p:spPr>
        <p:txBody>
          <a:bodyPr anchor="t"/>
          <a:lstStyle>
            <a:lvl1pPr marL="0" indent="0">
              <a:buNone/>
              <a:defRPr sz="3515"/>
            </a:lvl1pPr>
            <a:lvl2pPr marL="502188" indent="0">
              <a:buNone/>
              <a:defRPr sz="3076"/>
            </a:lvl2pPr>
            <a:lvl3pPr marL="1004377" indent="0">
              <a:buNone/>
              <a:defRPr sz="2636"/>
            </a:lvl3pPr>
            <a:lvl4pPr marL="1506565" indent="0">
              <a:buNone/>
              <a:defRPr sz="2197"/>
            </a:lvl4pPr>
            <a:lvl5pPr marL="2008754" indent="0">
              <a:buNone/>
              <a:defRPr sz="2197"/>
            </a:lvl5pPr>
            <a:lvl6pPr marL="2510942" indent="0">
              <a:buNone/>
              <a:defRPr sz="2197"/>
            </a:lvl6pPr>
            <a:lvl7pPr marL="3013131" indent="0">
              <a:buNone/>
              <a:defRPr sz="2197"/>
            </a:lvl7pPr>
            <a:lvl8pPr marL="3515319" indent="0">
              <a:buNone/>
              <a:defRPr sz="2197"/>
            </a:lvl8pPr>
            <a:lvl9pPr marL="4017508" indent="0">
              <a:buNone/>
              <a:defRPr sz="2197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1841" y="2322195"/>
            <a:ext cx="3239488" cy="4302153"/>
          </a:xfrm>
        </p:spPr>
        <p:txBody>
          <a:bodyPr/>
          <a:lstStyle>
            <a:lvl1pPr marL="0" indent="0">
              <a:buNone/>
              <a:defRPr sz="1757"/>
            </a:lvl1pPr>
            <a:lvl2pPr marL="502188" indent="0">
              <a:buNone/>
              <a:defRPr sz="1538"/>
            </a:lvl2pPr>
            <a:lvl3pPr marL="1004377" indent="0">
              <a:buNone/>
              <a:defRPr sz="1318"/>
            </a:lvl3pPr>
            <a:lvl4pPr marL="1506565" indent="0">
              <a:buNone/>
              <a:defRPr sz="1098"/>
            </a:lvl4pPr>
            <a:lvl5pPr marL="2008754" indent="0">
              <a:buNone/>
              <a:defRPr sz="1098"/>
            </a:lvl5pPr>
            <a:lvl6pPr marL="2510942" indent="0">
              <a:buNone/>
              <a:defRPr sz="1098"/>
            </a:lvl6pPr>
            <a:lvl7pPr marL="3013131" indent="0">
              <a:buNone/>
              <a:defRPr sz="1098"/>
            </a:lvl7pPr>
            <a:lvl8pPr marL="3515319" indent="0">
              <a:buNone/>
              <a:defRPr sz="1098"/>
            </a:lvl8pPr>
            <a:lvl9pPr marL="4017508" indent="0">
              <a:buNone/>
              <a:defRPr sz="109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29516-9171-4F93-9C1A-7EAFA90FF3CB}" type="datetimeFigureOut">
              <a:rPr lang="es-CO" smtClean="0"/>
              <a:t>07/05/2017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5D63-B946-42A3-ACD7-D5561A531E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322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0533" y="412120"/>
            <a:ext cx="8663047" cy="1496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533" y="2060590"/>
            <a:ext cx="8663047" cy="4911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0533" y="7174437"/>
            <a:ext cx="2259925" cy="41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29516-9171-4F93-9C1A-7EAFA90FF3CB}" type="datetimeFigureOut">
              <a:rPr lang="es-CO" smtClean="0"/>
              <a:t>07/05/2017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27113" y="7174437"/>
            <a:ext cx="3389888" cy="41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3655" y="7174437"/>
            <a:ext cx="2259925" cy="41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F5D63-B946-42A3-ACD7-D5561A531E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718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4377" rtl="0" eaLnBrk="1" latinLnBrk="0" hangingPunct="1">
        <a:lnSpc>
          <a:spcPct val="90000"/>
        </a:lnSpc>
        <a:spcBef>
          <a:spcPct val="0"/>
        </a:spcBef>
        <a:buNone/>
        <a:defRPr sz="48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094" indent="-251094" algn="l" defTabSz="1004377" rtl="0" eaLnBrk="1" latinLnBrk="0" hangingPunct="1">
        <a:lnSpc>
          <a:spcPct val="90000"/>
        </a:lnSpc>
        <a:spcBef>
          <a:spcPts val="1098"/>
        </a:spcBef>
        <a:buFont typeface="Arial" panose="020B0604020202020204" pitchFamily="34" charset="0"/>
        <a:buChar char="•"/>
        <a:defRPr sz="3076" kern="1200">
          <a:solidFill>
            <a:schemeClr val="tx1"/>
          </a:solidFill>
          <a:latin typeface="+mn-lt"/>
          <a:ea typeface="+mn-ea"/>
          <a:cs typeface="+mn-cs"/>
        </a:defRPr>
      </a:lvl1pPr>
      <a:lvl2pPr marL="753283" indent="-251094" algn="l" defTabSz="100437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2636" kern="1200">
          <a:solidFill>
            <a:schemeClr val="tx1"/>
          </a:solidFill>
          <a:latin typeface="+mn-lt"/>
          <a:ea typeface="+mn-ea"/>
          <a:cs typeface="+mn-cs"/>
        </a:defRPr>
      </a:lvl2pPr>
      <a:lvl3pPr marL="1255471" indent="-251094" algn="l" defTabSz="100437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2197" kern="1200">
          <a:solidFill>
            <a:schemeClr val="tx1"/>
          </a:solidFill>
          <a:latin typeface="+mn-lt"/>
          <a:ea typeface="+mn-ea"/>
          <a:cs typeface="+mn-cs"/>
        </a:defRPr>
      </a:lvl3pPr>
      <a:lvl4pPr marL="1757660" indent="-251094" algn="l" defTabSz="100437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1977" kern="1200">
          <a:solidFill>
            <a:schemeClr val="tx1"/>
          </a:solidFill>
          <a:latin typeface="+mn-lt"/>
          <a:ea typeface="+mn-ea"/>
          <a:cs typeface="+mn-cs"/>
        </a:defRPr>
      </a:lvl4pPr>
      <a:lvl5pPr marL="2259848" indent="-251094" algn="l" defTabSz="100437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1977" kern="1200">
          <a:solidFill>
            <a:schemeClr val="tx1"/>
          </a:solidFill>
          <a:latin typeface="+mn-lt"/>
          <a:ea typeface="+mn-ea"/>
          <a:cs typeface="+mn-cs"/>
        </a:defRPr>
      </a:lvl5pPr>
      <a:lvl6pPr marL="2762037" indent="-251094" algn="l" defTabSz="100437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1977" kern="1200">
          <a:solidFill>
            <a:schemeClr val="tx1"/>
          </a:solidFill>
          <a:latin typeface="+mn-lt"/>
          <a:ea typeface="+mn-ea"/>
          <a:cs typeface="+mn-cs"/>
        </a:defRPr>
      </a:lvl6pPr>
      <a:lvl7pPr marL="3264225" indent="-251094" algn="l" defTabSz="100437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1977" kern="1200">
          <a:solidFill>
            <a:schemeClr val="tx1"/>
          </a:solidFill>
          <a:latin typeface="+mn-lt"/>
          <a:ea typeface="+mn-ea"/>
          <a:cs typeface="+mn-cs"/>
        </a:defRPr>
      </a:lvl7pPr>
      <a:lvl8pPr marL="3766414" indent="-251094" algn="l" defTabSz="100437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1977" kern="1200">
          <a:solidFill>
            <a:schemeClr val="tx1"/>
          </a:solidFill>
          <a:latin typeface="+mn-lt"/>
          <a:ea typeface="+mn-ea"/>
          <a:cs typeface="+mn-cs"/>
        </a:defRPr>
      </a:lvl8pPr>
      <a:lvl9pPr marL="4268602" indent="-251094" algn="l" defTabSz="100437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19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4377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1pPr>
      <a:lvl2pPr marL="502188" algn="l" defTabSz="1004377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2pPr>
      <a:lvl3pPr marL="1004377" algn="l" defTabSz="1004377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3pPr>
      <a:lvl4pPr marL="1506565" algn="l" defTabSz="1004377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4pPr>
      <a:lvl5pPr marL="2008754" algn="l" defTabSz="1004377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5pPr>
      <a:lvl6pPr marL="2510942" algn="l" defTabSz="1004377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6pPr>
      <a:lvl7pPr marL="3013131" algn="l" defTabSz="1004377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7pPr>
      <a:lvl8pPr marL="3515319" algn="l" defTabSz="1004377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8pPr>
      <a:lvl9pPr marL="4017508" algn="l" defTabSz="1004377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51" y="-119781"/>
            <a:ext cx="10172323" cy="786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1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00" y="-119780"/>
            <a:ext cx="10172322" cy="786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2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0" y="0"/>
            <a:ext cx="10017312" cy="774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5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26" y="-84004"/>
            <a:ext cx="10126023" cy="782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75" y="-84004"/>
            <a:ext cx="10126023" cy="782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0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49" y="-90317"/>
            <a:ext cx="10149172" cy="784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5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76" y="-99261"/>
            <a:ext cx="10160747" cy="785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9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25" y="-75060"/>
            <a:ext cx="10114448" cy="781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0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26" y="-110836"/>
            <a:ext cx="10160747" cy="785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2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0" y="-101892"/>
            <a:ext cx="10149172" cy="784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9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0</Words>
  <Application>Microsoft Office PowerPoint</Application>
  <PresentationFormat>Personalizado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Familia</dc:creator>
  <cp:lastModifiedBy>Familia</cp:lastModifiedBy>
  <cp:revision>3</cp:revision>
  <dcterms:created xsi:type="dcterms:W3CDTF">2017-05-07T23:29:48Z</dcterms:created>
  <dcterms:modified xsi:type="dcterms:W3CDTF">2017-05-08T00:03:15Z</dcterms:modified>
</cp:coreProperties>
</file>