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a Marin Serna" initials="CMS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425"/>
    <a:srgbClr val="1C5832"/>
    <a:srgbClr val="CD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2224" autoAdjust="0"/>
  </p:normalViewPr>
  <p:slideViewPr>
    <p:cSldViewPr snapToGrid="0" snapToObjects="1">
      <p:cViewPr>
        <p:scale>
          <a:sx n="82" d="100"/>
          <a:sy n="82" d="100"/>
        </p:scale>
        <p:origin x="416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E2F45-AD16-8B42-A19C-B38E70FA86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A674C-EC98-A647-8460-406781A747A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61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554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70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883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43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502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525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436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937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760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08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570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B4FCA-E1E6-534C-9EBD-777B818C6BD4}" type="datetimeFigureOut">
              <a:rPr lang="es-ES_tradnl" smtClean="0"/>
              <a:t>8/5/17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2A978-E0CD-404A-A29A-9DC60122A5D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710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8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3901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Melisa Lema Lema</cp:lastModifiedBy>
  <cp:revision>794</cp:revision>
  <dcterms:created xsi:type="dcterms:W3CDTF">2017-02-09T20:44:23Z</dcterms:created>
  <dcterms:modified xsi:type="dcterms:W3CDTF">2017-05-08T16:18:10Z</dcterms:modified>
</cp:coreProperties>
</file>