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8000663" cy="12599988"/>
  <p:notesSz cx="6858000" cy="9144000"/>
  <p:defaultTextStyle>
    <a:defPPr>
      <a:defRPr lang="en-US"/>
    </a:defPPr>
    <a:lvl1pPr marL="0" algn="l" defTabSz="1468754" rtl="0" eaLnBrk="1" latinLnBrk="0" hangingPunct="1">
      <a:defRPr sz="2891" kern="1200">
        <a:solidFill>
          <a:schemeClr val="tx1"/>
        </a:solidFill>
        <a:latin typeface="+mn-lt"/>
        <a:ea typeface="+mn-ea"/>
        <a:cs typeface="+mn-cs"/>
      </a:defRPr>
    </a:lvl1pPr>
    <a:lvl2pPr marL="734377" algn="l" defTabSz="1468754" rtl="0" eaLnBrk="1" latinLnBrk="0" hangingPunct="1">
      <a:defRPr sz="2891" kern="1200">
        <a:solidFill>
          <a:schemeClr val="tx1"/>
        </a:solidFill>
        <a:latin typeface="+mn-lt"/>
        <a:ea typeface="+mn-ea"/>
        <a:cs typeface="+mn-cs"/>
      </a:defRPr>
    </a:lvl2pPr>
    <a:lvl3pPr marL="1468754" algn="l" defTabSz="1468754" rtl="0" eaLnBrk="1" latinLnBrk="0" hangingPunct="1">
      <a:defRPr sz="2891" kern="1200">
        <a:solidFill>
          <a:schemeClr val="tx1"/>
        </a:solidFill>
        <a:latin typeface="+mn-lt"/>
        <a:ea typeface="+mn-ea"/>
        <a:cs typeface="+mn-cs"/>
      </a:defRPr>
    </a:lvl3pPr>
    <a:lvl4pPr marL="2203129" algn="l" defTabSz="1468754" rtl="0" eaLnBrk="1" latinLnBrk="0" hangingPunct="1">
      <a:defRPr sz="2891" kern="1200">
        <a:solidFill>
          <a:schemeClr val="tx1"/>
        </a:solidFill>
        <a:latin typeface="+mn-lt"/>
        <a:ea typeface="+mn-ea"/>
        <a:cs typeface="+mn-cs"/>
      </a:defRPr>
    </a:lvl4pPr>
    <a:lvl5pPr marL="2937506" algn="l" defTabSz="1468754" rtl="0" eaLnBrk="1" latinLnBrk="0" hangingPunct="1">
      <a:defRPr sz="2891" kern="1200">
        <a:solidFill>
          <a:schemeClr val="tx1"/>
        </a:solidFill>
        <a:latin typeface="+mn-lt"/>
        <a:ea typeface="+mn-ea"/>
        <a:cs typeface="+mn-cs"/>
      </a:defRPr>
    </a:lvl5pPr>
    <a:lvl6pPr marL="3671883" algn="l" defTabSz="1468754" rtl="0" eaLnBrk="1" latinLnBrk="0" hangingPunct="1">
      <a:defRPr sz="2891" kern="1200">
        <a:solidFill>
          <a:schemeClr val="tx1"/>
        </a:solidFill>
        <a:latin typeface="+mn-lt"/>
        <a:ea typeface="+mn-ea"/>
        <a:cs typeface="+mn-cs"/>
      </a:defRPr>
    </a:lvl6pPr>
    <a:lvl7pPr marL="4406260" algn="l" defTabSz="1468754" rtl="0" eaLnBrk="1" latinLnBrk="0" hangingPunct="1">
      <a:defRPr sz="2891" kern="1200">
        <a:solidFill>
          <a:schemeClr val="tx1"/>
        </a:solidFill>
        <a:latin typeface="+mn-lt"/>
        <a:ea typeface="+mn-ea"/>
        <a:cs typeface="+mn-cs"/>
      </a:defRPr>
    </a:lvl7pPr>
    <a:lvl8pPr marL="5140635" algn="l" defTabSz="1468754" rtl="0" eaLnBrk="1" latinLnBrk="0" hangingPunct="1">
      <a:defRPr sz="2891" kern="1200">
        <a:solidFill>
          <a:schemeClr val="tx1"/>
        </a:solidFill>
        <a:latin typeface="+mn-lt"/>
        <a:ea typeface="+mn-ea"/>
        <a:cs typeface="+mn-cs"/>
      </a:defRPr>
    </a:lvl8pPr>
    <a:lvl9pPr marL="5875012" algn="l" defTabSz="1468754" rtl="0" eaLnBrk="1" latinLnBrk="0" hangingPunct="1">
      <a:defRPr sz="28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1"/>
    <p:restoredTop sz="94608"/>
  </p:normalViewPr>
  <p:slideViewPr>
    <p:cSldViewPr snapToGrid="0" snapToObjects="1">
      <p:cViewPr>
        <p:scale>
          <a:sx n="69" d="100"/>
          <a:sy n="69" d="100"/>
        </p:scale>
        <p:origin x="3528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2062083"/>
            <a:ext cx="15300564" cy="4386662"/>
          </a:xfrm>
        </p:spPr>
        <p:txBody>
          <a:bodyPr anchor="b"/>
          <a:lstStyle>
            <a:lvl1pPr algn="ctr">
              <a:defRPr sz="11024"/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6617911"/>
            <a:ext cx="13500497" cy="3042080"/>
          </a:xfrm>
        </p:spPr>
        <p:txBody>
          <a:bodyPr/>
          <a:lstStyle>
            <a:lvl1pPr marL="0" indent="0" algn="ctr">
              <a:buNone/>
              <a:defRPr sz="4410"/>
            </a:lvl1pPr>
            <a:lvl2pPr marL="840014" indent="0" algn="ctr">
              <a:buNone/>
              <a:defRPr sz="3675"/>
            </a:lvl2pPr>
            <a:lvl3pPr marL="1680027" indent="0" algn="ctr">
              <a:buNone/>
              <a:defRPr sz="3307"/>
            </a:lvl3pPr>
            <a:lvl4pPr marL="2520041" indent="0" algn="ctr">
              <a:buNone/>
              <a:defRPr sz="2940"/>
            </a:lvl4pPr>
            <a:lvl5pPr marL="3360054" indent="0" algn="ctr">
              <a:buNone/>
              <a:defRPr sz="2940"/>
            </a:lvl5pPr>
            <a:lvl6pPr marL="4200068" indent="0" algn="ctr">
              <a:buNone/>
              <a:defRPr sz="2940"/>
            </a:lvl6pPr>
            <a:lvl7pPr marL="5040081" indent="0" algn="ctr">
              <a:buNone/>
              <a:defRPr sz="2940"/>
            </a:lvl7pPr>
            <a:lvl8pPr marL="5880095" indent="0" algn="ctr">
              <a:buNone/>
              <a:defRPr sz="2940"/>
            </a:lvl8pPr>
            <a:lvl9pPr marL="6720108" indent="0" algn="ctr">
              <a:buNone/>
              <a:defRPr sz="2940"/>
            </a:lvl9pPr>
          </a:lstStyle>
          <a:p>
            <a:r>
              <a:rPr lang="es-E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2152-186E-6F46-A4E4-961E19165882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517-BA4F-194E-8FCA-8E3685A8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2152-186E-6F46-A4E4-961E19165882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517-BA4F-194E-8FCA-8E3685A8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670833"/>
            <a:ext cx="3881393" cy="10677907"/>
          </a:xfrm>
        </p:spPr>
        <p:txBody>
          <a:bodyPr vert="eaVert"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670833"/>
            <a:ext cx="11419171" cy="10677907"/>
          </a:xfrm>
        </p:spPr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2152-186E-6F46-A4E4-961E19165882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517-BA4F-194E-8FCA-8E3685A8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2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2152-186E-6F46-A4E4-961E19165882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517-BA4F-194E-8FCA-8E3685A8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9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3141251"/>
            <a:ext cx="15525572" cy="5241244"/>
          </a:xfrm>
        </p:spPr>
        <p:txBody>
          <a:bodyPr anchor="b"/>
          <a:lstStyle>
            <a:lvl1pPr>
              <a:defRPr sz="11024"/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8432079"/>
            <a:ext cx="15525572" cy="2756246"/>
          </a:xfrm>
        </p:spPr>
        <p:txBody>
          <a:bodyPr/>
          <a:lstStyle>
            <a:lvl1pPr marL="0" indent="0">
              <a:buNone/>
              <a:defRPr sz="4410">
                <a:solidFill>
                  <a:schemeClr val="tx1"/>
                </a:solidFill>
              </a:defRPr>
            </a:lvl1pPr>
            <a:lvl2pPr marL="840014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2152-186E-6F46-A4E4-961E19165882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517-BA4F-194E-8FCA-8E3685A8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3354163"/>
            <a:ext cx="7650282" cy="7994577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3354163"/>
            <a:ext cx="7650282" cy="7994577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2152-186E-6F46-A4E4-961E19165882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517-BA4F-194E-8FCA-8E3685A8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670836"/>
            <a:ext cx="15525572" cy="2435415"/>
          </a:xfrm>
        </p:spPr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3088748"/>
            <a:ext cx="7615123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4602496"/>
            <a:ext cx="7615123" cy="676957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3088748"/>
            <a:ext cx="7652626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4602496"/>
            <a:ext cx="7652626" cy="676957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2152-186E-6F46-A4E4-961E19165882}" type="datetimeFigureOut">
              <a:rPr lang="en-US" smtClean="0"/>
              <a:t>5/7/17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517-BA4F-194E-8FCA-8E3685A8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4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2152-186E-6F46-A4E4-961E19165882}" type="datetimeFigureOut">
              <a:rPr lang="en-US" smtClean="0"/>
              <a:t>5/7/17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517-BA4F-194E-8FCA-8E3685A8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1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2152-186E-6F46-A4E4-961E19165882}" type="datetimeFigureOut">
              <a:rPr lang="en-US" smtClean="0"/>
              <a:t>5/7/17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517-BA4F-194E-8FCA-8E3685A8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8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839999"/>
            <a:ext cx="5805682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1814168"/>
            <a:ext cx="9112836" cy="8954158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3779996"/>
            <a:ext cx="5805682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2152-186E-6F46-A4E4-961E19165882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517-BA4F-194E-8FCA-8E3685A8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3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839999"/>
            <a:ext cx="5805682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1814168"/>
            <a:ext cx="9112836" cy="8954158"/>
          </a:xfrm>
        </p:spPr>
        <p:txBody>
          <a:bodyPr anchor="t"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r>
              <a:rPr lang="es-E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3779996"/>
            <a:ext cx="5805682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2152-186E-6F46-A4E4-961E19165882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517-BA4F-194E-8FCA-8E3685A8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4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670836"/>
            <a:ext cx="15525572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3354163"/>
            <a:ext cx="15525572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11678325"/>
            <a:ext cx="405014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C2152-186E-6F46-A4E4-961E19165882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11678325"/>
            <a:ext cx="607522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11678325"/>
            <a:ext cx="405014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91517-BA4F-194E-8FCA-8E3685A8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6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80027" rtl="0" eaLnBrk="1" latinLnBrk="0" hangingPunct="1">
        <a:lnSpc>
          <a:spcPct val="90000"/>
        </a:lnSpc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007" indent="-420007" algn="l" defTabSz="1680027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5144" kern="1200">
          <a:solidFill>
            <a:schemeClr val="tx1"/>
          </a:solidFill>
          <a:latin typeface="+mn-lt"/>
          <a:ea typeface="+mn-ea"/>
          <a:cs typeface="+mn-cs"/>
        </a:defRPr>
      </a:lvl1pPr>
      <a:lvl2pPr marL="1260020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CAMPAÑA PR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BANCO POPULAR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854" cy="125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663" cy="125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1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663" cy="125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663" cy="125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663" cy="125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7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663" cy="125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7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663" cy="125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7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663" cy="125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663" cy="125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9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663" cy="125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16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1022</TotalTime>
  <Words>4</Words>
  <Application>Microsoft Macintosh PowerPoint</Application>
  <PresentationFormat>Custom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CAMPAÑA PR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122</cp:revision>
  <dcterms:created xsi:type="dcterms:W3CDTF">2017-05-07T03:25:29Z</dcterms:created>
  <dcterms:modified xsi:type="dcterms:W3CDTF">2017-05-07T23:02:21Z</dcterms:modified>
</cp:coreProperties>
</file>