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-93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AAAC-3E9D-A746-91E3-B1F81BCBDFA3}" type="datetimeFigureOut">
              <a:rPr lang="es-ES" smtClean="0"/>
              <a:t>5/7/17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1106-CA8C-7846-AA6B-39ABACE991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9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AAAC-3E9D-A746-91E3-B1F81BCBDFA3}" type="datetimeFigureOut">
              <a:rPr lang="es-ES" smtClean="0"/>
              <a:t>5/7/17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1106-CA8C-7846-AA6B-39ABACE991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00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AAAC-3E9D-A746-91E3-B1F81BCBDFA3}" type="datetimeFigureOut">
              <a:rPr lang="es-ES" smtClean="0"/>
              <a:t>5/7/17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1106-CA8C-7846-AA6B-39ABACE991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93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AAAC-3E9D-A746-91E3-B1F81BCBDFA3}" type="datetimeFigureOut">
              <a:rPr lang="es-ES" smtClean="0"/>
              <a:t>5/7/17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1106-CA8C-7846-AA6B-39ABACE991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31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AAAC-3E9D-A746-91E3-B1F81BCBDFA3}" type="datetimeFigureOut">
              <a:rPr lang="es-ES" smtClean="0"/>
              <a:t>5/7/17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1106-CA8C-7846-AA6B-39ABACE991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9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AAAC-3E9D-A746-91E3-B1F81BCBDFA3}" type="datetimeFigureOut">
              <a:rPr lang="es-ES" smtClean="0"/>
              <a:t>5/7/17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1106-CA8C-7846-AA6B-39ABACE991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92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AAAC-3E9D-A746-91E3-B1F81BCBDFA3}" type="datetimeFigureOut">
              <a:rPr lang="es-ES" smtClean="0"/>
              <a:t>5/7/17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1106-CA8C-7846-AA6B-39ABACE991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85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AAAC-3E9D-A746-91E3-B1F81BCBDFA3}" type="datetimeFigureOut">
              <a:rPr lang="es-ES" smtClean="0"/>
              <a:t>5/7/17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1106-CA8C-7846-AA6B-39ABACE991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01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AAAC-3E9D-A746-91E3-B1F81BCBDFA3}" type="datetimeFigureOut">
              <a:rPr lang="es-ES" smtClean="0"/>
              <a:t>5/7/17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1106-CA8C-7846-AA6B-39ABACE991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8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AAAC-3E9D-A746-91E3-B1F81BCBDFA3}" type="datetimeFigureOut">
              <a:rPr lang="es-ES" smtClean="0"/>
              <a:t>5/7/17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1106-CA8C-7846-AA6B-39ABACE991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71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AAAC-3E9D-A746-91E3-B1F81BCBDFA3}" type="datetimeFigureOut">
              <a:rPr lang="es-ES" smtClean="0"/>
              <a:t>5/7/17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1106-CA8C-7846-AA6B-39ABACE991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59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AAAC-3E9D-A746-91E3-B1F81BCBDFA3}" type="datetimeFigureOut">
              <a:rPr lang="es-ES" smtClean="0"/>
              <a:t>5/7/17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81106-CA8C-7846-AA6B-39ABACE991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62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esentacion_alcancias_de_memoria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" y="0"/>
            <a:ext cx="91463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_alcancias_de_memoria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63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9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esentacion_alcancias_de_memoria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63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6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_alcancias_de_memori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63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9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_alcancias_de_memoria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4"/>
            <a:ext cx="9157282" cy="51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_alcancias_de_memoria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6394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_alcancias_de_memoria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63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_alcancias_de_memoria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63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_alcancias_de_memoria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63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_alcancias_de_memoria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353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Presentación en pantalla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Contreras Conde</dc:creator>
  <cp:lastModifiedBy>Cristian Contreras Conde</cp:lastModifiedBy>
  <cp:revision>2</cp:revision>
  <dcterms:created xsi:type="dcterms:W3CDTF">2017-05-08T02:30:01Z</dcterms:created>
  <dcterms:modified xsi:type="dcterms:W3CDTF">2017-05-08T02:42:15Z</dcterms:modified>
</cp:coreProperties>
</file>