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4"/>
    <p:restoredTop sz="94674"/>
  </p:normalViewPr>
  <p:slideViewPr>
    <p:cSldViewPr snapToGrid="0" snapToObjects="1">
      <p:cViewPr>
        <p:scale>
          <a:sx n="158" d="100"/>
          <a:sy n="158" d="100"/>
        </p:scale>
        <p:origin x="544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2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7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2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2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1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8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9508-CF96-A543-8086-A6473E5ED50D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AF384-1EB2-4F4C-BF3E-432ED6C0C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3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3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2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0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2017-05-07T17:24:36Z</dcterms:created>
  <dcterms:modified xsi:type="dcterms:W3CDTF">2017-05-07T17:31:58Z</dcterms:modified>
</cp:coreProperties>
</file>