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72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6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7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5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1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45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25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2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84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95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85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3AA4-9CD0-A548-B8C6-4277E6CF6483}" type="datetimeFigureOut">
              <a:rPr lang="es-ES" smtClean="0"/>
              <a:t>07/05/17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333C-3EF6-4F4C-9425-7FEA128E8B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3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 BANCO POPULA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4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 BANCO POPULAR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" y="0"/>
            <a:ext cx="913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 BANCO POPULA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 BANCO POPULAR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"/>
            <a:ext cx="9144000" cy="5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 BANCO POPULA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 BANCO POPULAR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" y="0"/>
            <a:ext cx="913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 BANCO POPULAR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" y="0"/>
            <a:ext cx="913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 BANCO POPULAR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 BANCO POPULAR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 BANCO POPULAR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8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Popular</dc:title>
  <dc:creator>Sebastian Galindo Rubiano</dc:creator>
  <cp:lastModifiedBy>Sebastian Galindo Rubiano</cp:lastModifiedBy>
  <cp:revision>4</cp:revision>
  <dcterms:created xsi:type="dcterms:W3CDTF">2017-05-06T23:43:01Z</dcterms:created>
  <dcterms:modified xsi:type="dcterms:W3CDTF">2017-05-07T23:48:54Z</dcterms:modified>
</cp:coreProperties>
</file>