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E38CE-0183-FF4A-AE6C-F1D3117384E1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B9260-0924-C645-B8B2-486AB45C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9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277E4-BADF-4D45-87D9-EA73041D865C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3BD9-31A6-5948-B6FC-CE0922F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4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2017-05-08T00:02:34Z</dcterms:created>
  <dcterms:modified xsi:type="dcterms:W3CDTF">2017-05-08T02:16:21Z</dcterms:modified>
</cp:coreProperties>
</file>