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9" r:id="rId2"/>
    <p:sldId id="260" r:id="rId3"/>
    <p:sldId id="261" r:id="rId4"/>
    <p:sldId id="267" r:id="rId5"/>
    <p:sldId id="262" r:id="rId6"/>
    <p:sldId id="263" r:id="rId7"/>
    <p:sldId id="264" r:id="rId8"/>
    <p:sldId id="265" r:id="rId9"/>
    <p:sldId id="266" r:id="rId10"/>
    <p:sldId id="268" r:id="rId11"/>
  </p:sldIdLst>
  <p:sldSz cx="9144000" cy="5143500" type="screen16x9"/>
  <p:notesSz cx="6858000" cy="9144000"/>
  <p:defaultTextStyle>
    <a:defPPr>
      <a:defRPr lang="es-ES"/>
    </a:defPPr>
    <a:lvl1pPr marL="0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1pPr>
    <a:lvl2pPr marL="396812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2pPr>
    <a:lvl3pPr marL="793623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3pPr>
    <a:lvl4pPr marL="1190434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4pPr>
    <a:lvl5pPr marL="1587246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5pPr>
    <a:lvl6pPr marL="1984059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6pPr>
    <a:lvl7pPr marL="2380870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7pPr>
    <a:lvl8pPr marL="2777681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8pPr>
    <a:lvl9pPr marL="3174493" algn="l" defTabSz="793623" rtl="0" eaLnBrk="1" latinLnBrk="0" hangingPunct="1">
      <a:defRPr sz="15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55"/>
    <p:restoredTop sz="83271"/>
  </p:normalViewPr>
  <p:slideViewPr>
    <p:cSldViewPr snapToGrid="0" snapToObjects="1">
      <p:cViewPr varScale="1">
        <p:scale>
          <a:sx n="100" d="100"/>
          <a:sy n="100" d="100"/>
        </p:scale>
        <p:origin x="7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24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19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14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0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89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75274-BCA3-FB42-BD32-B88D97DEB119}" type="datetimeFigureOut">
              <a:rPr lang="es-ES" smtClean="0"/>
              <a:t>7/5/17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0C07A-82AE-AE4F-8F23-1B22DB2E511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1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6</cp:revision>
  <dcterms:created xsi:type="dcterms:W3CDTF">2017-05-07T12:55:27Z</dcterms:created>
  <dcterms:modified xsi:type="dcterms:W3CDTF">2017-05-07T21:40:14Z</dcterms:modified>
</cp:coreProperties>
</file>