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3"/>
    <p:restoredTop sz="94676"/>
  </p:normalViewPr>
  <p:slideViewPr>
    <p:cSldViewPr snapToGrid="0" snapToObjects="1">
      <p:cViewPr varScale="1">
        <p:scale>
          <a:sx n="215" d="100"/>
          <a:sy n="215" d="100"/>
        </p:scale>
        <p:origin x="2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43057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02467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3102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30497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72623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7649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84971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07662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9382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3487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20747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Clic para editar título</a:t>
            </a:r>
            <a:endParaRPr lang="es-ES_tradnl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C0160-8257-BE40-B0F8-E196F4717A1A}" type="datetimeFigureOut">
              <a:rPr lang="es-ES_tradnl" smtClean="0"/>
              <a:t>18/3/18</a:t>
            </a:fld>
            <a:endParaRPr lang="es-ES_tradnl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6CC103-696D-8940-871A-774C9817210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5478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_trad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459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63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653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68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93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5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572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615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0367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553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</TotalTime>
  <Words>0</Words>
  <Application>Microsoft Macintosh PowerPoint</Application>
  <PresentationFormat>Panorámica</PresentationFormat>
  <Paragraphs>0</Paragraphs>
  <Slides>10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Hernandezbravo, Rodrigo</dc:creator>
  <cp:lastModifiedBy>Hernandezbravo, Rodrigo</cp:lastModifiedBy>
  <cp:revision>4</cp:revision>
  <dcterms:created xsi:type="dcterms:W3CDTF">2017-05-07T22:20:52Z</dcterms:created>
  <dcterms:modified xsi:type="dcterms:W3CDTF">2018-03-19T05:01:48Z</dcterms:modified>
</cp:coreProperties>
</file>