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EE3-3C69-8D4A-B901-21FCD48BB419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AAF-6B55-5748-BFFF-EBA1A33F388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482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EE3-3C69-8D4A-B901-21FCD48BB419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AAF-6B55-5748-BFFF-EBA1A33F388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15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EE3-3C69-8D4A-B901-21FCD48BB419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AAF-6B55-5748-BFFF-EBA1A33F388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783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EE3-3C69-8D4A-B901-21FCD48BB419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AAF-6B55-5748-BFFF-EBA1A33F388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459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EE3-3C69-8D4A-B901-21FCD48BB419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AAF-6B55-5748-BFFF-EBA1A33F388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079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EE3-3C69-8D4A-B901-21FCD48BB419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AAF-6B55-5748-BFFF-EBA1A33F388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180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EE3-3C69-8D4A-B901-21FCD48BB419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AAF-6B55-5748-BFFF-EBA1A33F388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783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EE3-3C69-8D4A-B901-21FCD48BB419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AAF-6B55-5748-BFFF-EBA1A33F388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780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EE3-3C69-8D4A-B901-21FCD48BB419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AAF-6B55-5748-BFFF-EBA1A33F388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396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EE3-3C69-8D4A-B901-21FCD48BB419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AAF-6B55-5748-BFFF-EBA1A33F388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384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EE3-3C69-8D4A-B901-21FCD48BB419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AAF-6B55-5748-BFFF-EBA1A33F388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336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1EE3-3C69-8D4A-B901-21FCD48BB419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24AAF-6B55-5748-BFFF-EBA1A33F388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269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5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0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2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7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8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1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24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2</cp:revision>
  <dcterms:created xsi:type="dcterms:W3CDTF">2018-03-19T16:40:47Z</dcterms:created>
  <dcterms:modified xsi:type="dcterms:W3CDTF">2018-03-19T18:54:52Z</dcterms:modified>
</cp:coreProperties>
</file>