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492" autoAdjust="0"/>
    <p:restoredTop sz="98933" autoAdjust="0"/>
  </p:normalViewPr>
  <p:slideViewPr>
    <p:cSldViewPr snapToGrid="0" snapToObjects="1">
      <p:cViewPr>
        <p:scale>
          <a:sx n="152" d="100"/>
          <a:sy n="152" d="100"/>
        </p:scale>
        <p:origin x="-2680" y="-5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45E5-7EBE-1543-814F-7702CC349788}" type="datetimeFigureOut">
              <a:rPr lang="es-ES" smtClean="0"/>
              <a:t>3/19/18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3D8C2-488A-DD4D-B77A-9B4B9A35CFAC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56646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45E5-7EBE-1543-814F-7702CC349788}" type="datetimeFigureOut">
              <a:rPr lang="es-ES" smtClean="0"/>
              <a:t>3/19/18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3D8C2-488A-DD4D-B77A-9B4B9A35CFAC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99702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45E5-7EBE-1543-814F-7702CC349788}" type="datetimeFigureOut">
              <a:rPr lang="es-ES" smtClean="0"/>
              <a:t>3/19/18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3D8C2-488A-DD4D-B77A-9B4B9A35CFAC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4306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45E5-7EBE-1543-814F-7702CC349788}" type="datetimeFigureOut">
              <a:rPr lang="es-ES" smtClean="0"/>
              <a:t>3/19/18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3D8C2-488A-DD4D-B77A-9B4B9A35CFAC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94252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45E5-7EBE-1543-814F-7702CC349788}" type="datetimeFigureOut">
              <a:rPr lang="es-ES" smtClean="0"/>
              <a:t>3/19/18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3D8C2-488A-DD4D-B77A-9B4B9A35CFAC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60521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45E5-7EBE-1543-814F-7702CC349788}" type="datetimeFigureOut">
              <a:rPr lang="es-ES" smtClean="0"/>
              <a:t>3/19/18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3D8C2-488A-DD4D-B77A-9B4B9A35CFAC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7031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45E5-7EBE-1543-814F-7702CC349788}" type="datetimeFigureOut">
              <a:rPr lang="es-ES" smtClean="0"/>
              <a:t>3/19/18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3D8C2-488A-DD4D-B77A-9B4B9A35CFAC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0960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45E5-7EBE-1543-814F-7702CC349788}" type="datetimeFigureOut">
              <a:rPr lang="es-ES" smtClean="0"/>
              <a:t>3/19/18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3D8C2-488A-DD4D-B77A-9B4B9A35CFAC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985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45E5-7EBE-1543-814F-7702CC349788}" type="datetimeFigureOut">
              <a:rPr lang="es-ES" smtClean="0"/>
              <a:t>3/19/18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3D8C2-488A-DD4D-B77A-9B4B9A35CFAC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5807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45E5-7EBE-1543-814F-7702CC349788}" type="datetimeFigureOut">
              <a:rPr lang="es-ES" smtClean="0"/>
              <a:t>3/19/18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3D8C2-488A-DD4D-B77A-9B4B9A35CFAC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9384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45E5-7EBE-1543-814F-7702CC349788}" type="datetimeFigureOut">
              <a:rPr lang="es-ES" smtClean="0"/>
              <a:t>3/19/18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3D8C2-488A-DD4D-B77A-9B4B9A35CFAC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2801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F45E5-7EBE-1543-814F-7702CC349788}" type="datetimeFigureOut">
              <a:rPr lang="es-ES" smtClean="0"/>
              <a:t>3/19/18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3D8C2-488A-DD4D-B77A-9B4B9A35CFAC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7055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Relationship Id="rId3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Relationship Id="rId3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Relationship Id="rId3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Relationship Id="rId3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Relationship Id="rId3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Relationship Id="rId3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n 4" descr="tumblr_n7c18lt7NP1svri1bo1_40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984" y="267357"/>
            <a:ext cx="1114382" cy="141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34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n 2" descr="C7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046" y="3308549"/>
            <a:ext cx="1392056" cy="170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2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2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n 2" descr="tumblr_n7ea9c9HGn1svri1bo1_50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45" y="3594777"/>
            <a:ext cx="2548413" cy="191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2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n 2" descr="HTTPS9tZWRpYS5naXBoeS5jb20vbWVkaWEvclh3Mm1TRGxMVUVnTS9naXBoeS5naWYlo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456" y="367617"/>
            <a:ext cx="1854493" cy="166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2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n 2" descr="a62bc89f49ef9ff43ff3c417532d0c19b479578f_hq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4" y="4000410"/>
            <a:ext cx="2156774" cy="114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2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n 2" descr="172995-Png-Tumblr-Buscar-Con-Google-Tops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2523186"/>
            <a:ext cx="1907278" cy="246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2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n 2" descr="581756585ccacf334a29617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532" y="0"/>
            <a:ext cx="1634432" cy="163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2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2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n 3" descr="bd502c88d9835047cc60b5e827015af4db00f8f7_hq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3108">
            <a:off x="3579660" y="2088730"/>
            <a:ext cx="1810954" cy="110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2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2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0</Words>
  <Application>Microsoft Macintosh PowerPoint</Application>
  <PresentationFormat>Presentación en pantalla (16:9)</PresentationFormat>
  <Paragraphs>0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  Chona </dc:creator>
  <cp:lastModifiedBy>Sergio  Chona </cp:lastModifiedBy>
  <cp:revision>6</cp:revision>
  <dcterms:created xsi:type="dcterms:W3CDTF">2018-03-18T23:09:55Z</dcterms:created>
  <dcterms:modified xsi:type="dcterms:W3CDTF">2018-03-19T15:47:11Z</dcterms:modified>
</cp:coreProperties>
</file>