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97"/>
    <p:restoredTop sz="94674"/>
  </p:normalViewPr>
  <p:slideViewPr>
    <p:cSldViewPr snapToGrid="0" snapToObjects="1">
      <p:cViewPr varScale="1">
        <p:scale>
          <a:sx n="115" d="100"/>
          <a:sy n="115" d="100"/>
        </p:scale>
        <p:origin x="22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3D3520-11A6-D747-A4FC-212450F69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D93EBFB-AD23-BC48-9207-D0B7D6148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E6FDC2-DBFE-7348-BDD1-87BA2A20E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E76C-DB69-6B4E-81F6-6FD3B1972D2D}" type="datetimeFigureOut">
              <a:rPr lang="es-CO" smtClean="0"/>
              <a:t>14/05/18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FDE8E8-C6E3-2F4E-8734-C4AE10FE2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F0E1EA-15B3-EA47-8C2D-355129E40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8695-3C63-494E-BC18-138826167A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69115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AAE59E-ADAE-1B4E-B4D1-84068519E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8CBD4C2-ACD5-7049-B42F-B2E26E7002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DD7914-F4B8-394D-A01D-22B44BC62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E76C-DB69-6B4E-81F6-6FD3B1972D2D}" type="datetimeFigureOut">
              <a:rPr lang="es-CO" smtClean="0"/>
              <a:t>14/05/18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7A740E-06D6-F34B-9EAD-1C0E9CD04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7109B8-8724-5242-89F9-0271858EE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8695-3C63-494E-BC18-138826167A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99479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4D94002-E4D5-2F4C-86D0-32F6A9B03A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192A3D1-74A4-A448-95B4-F78E21B9AC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9EBE3F-CE76-A74D-95A5-4BF112294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E76C-DB69-6B4E-81F6-6FD3B1972D2D}" type="datetimeFigureOut">
              <a:rPr lang="es-CO" smtClean="0"/>
              <a:t>14/05/18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7405B6-B46E-2D4A-9546-A058361C4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4915E4-8667-A944-BF5C-88A685B99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8695-3C63-494E-BC18-138826167A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4578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73B8FB-7AA8-E544-B8DA-311047001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B6821D-7830-D946-A404-F2ADD5B73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B53BC6-2A5E-9149-9A60-1B87008F2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E76C-DB69-6B4E-81F6-6FD3B1972D2D}" type="datetimeFigureOut">
              <a:rPr lang="es-CO" smtClean="0"/>
              <a:t>14/05/18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299552-5E9D-0841-8B79-01049099C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379C27-BEBA-0546-B6CA-6FD0A1CEB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8695-3C63-494E-BC18-138826167A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8351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E63A2A-0E62-FE4B-B7E3-6FF5C47FB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944C375-49D9-8B40-AB92-1FF27A7B2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585FC1-DC47-234B-9F2F-4C6A6DDA2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E76C-DB69-6B4E-81F6-6FD3B1972D2D}" type="datetimeFigureOut">
              <a:rPr lang="es-CO" smtClean="0"/>
              <a:t>14/05/18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69FDB2-4E45-C646-A8BF-6C0613E1E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B81141-0A99-1046-BB76-27EED387A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8695-3C63-494E-BC18-138826167A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36729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9F30E5-312E-1C4B-8B1D-E70E4FBAB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F7F0A0-F4CA-E94F-A0BC-61787C2D94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0A33065-C18E-1946-9F7B-B3565C128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0F4ED83-1172-5843-82DA-D0AE4FB66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E76C-DB69-6B4E-81F6-6FD3B1972D2D}" type="datetimeFigureOut">
              <a:rPr lang="es-CO" smtClean="0"/>
              <a:t>14/05/18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DEB99E6-DE10-5748-B188-0AA186213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1ACEF4-D95D-BE43-989C-AF6BF76AD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8695-3C63-494E-BC18-138826167A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13180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526988-F16A-7C4A-A2A6-331A83C03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CCBAA5-0E4A-AF45-82A9-8A3A11025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CD89B85-0F70-DE41-A202-F12D7C7A80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DB2D8B1-2B84-9A45-9526-D14D2410E3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CEE1B6D-9B15-054A-88BC-D6CE87DDE1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3118DFD-C642-754E-88A4-8F9A950E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E76C-DB69-6B4E-81F6-6FD3B1972D2D}" type="datetimeFigureOut">
              <a:rPr lang="es-CO" smtClean="0"/>
              <a:t>14/05/18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63FE718-1498-2D48-9682-8EE57F26A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6E24872-FDB5-D047-8652-689C9932A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8695-3C63-494E-BC18-138826167A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45023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5ADE54-2127-0645-BBF3-0FD84A2E1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97B0BC3-6496-DE4C-9E3E-B15961234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E76C-DB69-6B4E-81F6-6FD3B1972D2D}" type="datetimeFigureOut">
              <a:rPr lang="es-CO" smtClean="0"/>
              <a:t>14/05/18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A7CA5E5-B5CB-984E-9E4B-43FD9F36F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FADD8B1-2A54-CA45-9497-E782B6F95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8695-3C63-494E-BC18-138826167A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14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60A2578-16F7-3F40-9ECE-260156335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E76C-DB69-6B4E-81F6-6FD3B1972D2D}" type="datetimeFigureOut">
              <a:rPr lang="es-CO" smtClean="0"/>
              <a:t>14/05/18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E0F515A-A63D-3E41-8322-E3E319227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E82F9B6-F008-804F-BB8D-0D2D5E3D0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8695-3C63-494E-BC18-138826167A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40719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7EA2FC-C990-2D43-9925-F1A32D842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E2903C-339A-554B-83C9-8E08A5016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E3A6C6B-20B5-2B4A-91C6-91D25C2A7A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88944F-B05A-6748-918F-519320163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E76C-DB69-6B4E-81F6-6FD3B1972D2D}" type="datetimeFigureOut">
              <a:rPr lang="es-CO" smtClean="0"/>
              <a:t>14/05/18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ABF80F-DAB7-1944-93FE-219B03D61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5B1256F-E7E8-9346-8DC7-C03674154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8695-3C63-494E-BC18-138826167A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3782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E37C02-DE7B-FF4D-AF14-0336F4CD7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34A66A8-8742-114C-9465-1E933C0912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D4DB8BA-F907-9641-9C65-1047D48AB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7E72D52-B493-5F4A-BC68-353CB76A0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E76C-DB69-6B4E-81F6-6FD3B1972D2D}" type="datetimeFigureOut">
              <a:rPr lang="es-CO" smtClean="0"/>
              <a:t>14/05/18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01A15DE-28A2-7F40-8E07-B3ACD1932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758C4C-7D87-9D49-9C42-7A7F1945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8695-3C63-494E-BC18-138826167A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7864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B357A72-0B92-374F-9A7C-D35E1497C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AE3102B-A437-6B49-9554-7DFE5AA56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8C3E21-5690-4C4D-8564-55E4495F7A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7E76C-DB69-6B4E-81F6-6FD3B1972D2D}" type="datetimeFigureOut">
              <a:rPr lang="es-CO" smtClean="0"/>
              <a:t>14/05/18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A81148-3DF7-BC4D-AD37-404DF5C94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4CFF91-0ACB-CF48-8194-297440042A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58695-3C63-494E-BC18-138826167A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990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6E7B599-7C04-5345-9783-CCD53B44C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35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B1FCAC8-E96F-7C4B-B488-C107E401D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66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52B9354-ABDA-6444-9FF4-E3B012D40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27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30DA99D-F5F9-D746-8550-BE4326083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11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86E6A58-4AFB-9F41-B4AA-3FFF1B000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81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78D7463-AAE5-4D43-835E-508F899A5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60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BBD7871-9C99-B443-8836-1608CF3AC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44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B5907EF-479B-EC45-9259-942443D58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5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EFD5D88-C945-834E-B854-909E25534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06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0CEC5EB-D9B1-8D41-BF1B-AF6DC7FD1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58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F07E1C8-FE3C-B341-9485-30F8CFA4E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932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Panorámica</PresentationFormat>
  <Paragraphs>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Laura Daniela Padilla Medina</dc:creator>
  <cp:lastModifiedBy>Laura Daniela Padilla Medina</cp:lastModifiedBy>
  <cp:revision>1</cp:revision>
  <dcterms:created xsi:type="dcterms:W3CDTF">2018-05-14T17:16:55Z</dcterms:created>
  <dcterms:modified xsi:type="dcterms:W3CDTF">2018-05-14T17:21:10Z</dcterms:modified>
</cp:coreProperties>
</file>