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5" r:id="rId2"/>
    <p:sldId id="271" r:id="rId3"/>
    <p:sldId id="273" r:id="rId4"/>
    <p:sldId id="280" r:id="rId5"/>
    <p:sldId id="274" r:id="rId6"/>
    <p:sldId id="276" r:id="rId7"/>
    <p:sldId id="275" r:id="rId8"/>
    <p:sldId id="277" r:id="rId9"/>
    <p:sldId id="278" r:id="rId10"/>
    <p:sldId id="279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3"/>
    <p:restoredTop sz="94581"/>
  </p:normalViewPr>
  <p:slideViewPr>
    <p:cSldViewPr snapToGrid="0" snapToObjects="1">
      <p:cViewPr varScale="1">
        <p:scale>
          <a:sx n="128" d="100"/>
          <a:sy n="128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C308F-DEE5-F245-9B3A-EBB56BC3EBFA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C61F2-5770-5049-9520-0D6B86FBBE0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951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691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939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56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189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617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833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400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116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81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165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635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BA413-860D-7940-BADB-45C6E6195CFC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83FCA-A0CA-704C-9087-8C699767290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01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SITUACIÓN / CONTEXTO</dc:title>
  <dc:creator>Juana Catalina Cortes Martínez</dc:creator>
  <cp:lastModifiedBy>Roger Paul Gonzalez Sotelo</cp:lastModifiedBy>
  <cp:revision>28</cp:revision>
  <dcterms:created xsi:type="dcterms:W3CDTF">2018-03-18T14:48:16Z</dcterms:created>
  <dcterms:modified xsi:type="dcterms:W3CDTF">2018-03-20T01:52:33Z</dcterms:modified>
</cp:coreProperties>
</file>