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84" autoAdjust="0"/>
    <p:restoredTop sz="94660"/>
  </p:normalViewPr>
  <p:slideViewPr>
    <p:cSldViewPr snapToGrid="0">
      <p:cViewPr varScale="1">
        <p:scale>
          <a:sx n="87" d="100"/>
          <a:sy n="87" d="100"/>
        </p:scale>
        <p:origin x="78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A6054-7401-40A2-A499-C4D8D91D7221}" type="datetimeFigureOut">
              <a:rPr lang="es-CO" smtClean="0"/>
              <a:t>19/03/2018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44BC8-5FBE-44EA-90D3-E5328C8C881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72222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A6054-7401-40A2-A499-C4D8D91D7221}" type="datetimeFigureOut">
              <a:rPr lang="es-CO" smtClean="0"/>
              <a:t>19/03/2018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44BC8-5FBE-44EA-90D3-E5328C8C881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25286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A6054-7401-40A2-A499-C4D8D91D7221}" type="datetimeFigureOut">
              <a:rPr lang="es-CO" smtClean="0"/>
              <a:t>19/03/2018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44BC8-5FBE-44EA-90D3-E5328C8C881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50901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A6054-7401-40A2-A499-C4D8D91D7221}" type="datetimeFigureOut">
              <a:rPr lang="es-CO" smtClean="0"/>
              <a:t>19/03/2018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44BC8-5FBE-44EA-90D3-E5328C8C881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5983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A6054-7401-40A2-A499-C4D8D91D7221}" type="datetimeFigureOut">
              <a:rPr lang="es-CO" smtClean="0"/>
              <a:t>19/03/2018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44BC8-5FBE-44EA-90D3-E5328C8C881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74262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A6054-7401-40A2-A499-C4D8D91D7221}" type="datetimeFigureOut">
              <a:rPr lang="es-CO" smtClean="0"/>
              <a:t>19/03/2018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44BC8-5FBE-44EA-90D3-E5328C8C881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92674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A6054-7401-40A2-A499-C4D8D91D7221}" type="datetimeFigureOut">
              <a:rPr lang="es-CO" smtClean="0"/>
              <a:t>19/03/2018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44BC8-5FBE-44EA-90D3-E5328C8C881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90512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A6054-7401-40A2-A499-C4D8D91D7221}" type="datetimeFigureOut">
              <a:rPr lang="es-CO" smtClean="0"/>
              <a:t>19/03/2018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44BC8-5FBE-44EA-90D3-E5328C8C881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11864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A6054-7401-40A2-A499-C4D8D91D7221}" type="datetimeFigureOut">
              <a:rPr lang="es-CO" smtClean="0"/>
              <a:t>19/03/2018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44BC8-5FBE-44EA-90D3-E5328C8C881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85320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A6054-7401-40A2-A499-C4D8D91D7221}" type="datetimeFigureOut">
              <a:rPr lang="es-CO" smtClean="0"/>
              <a:t>19/03/2018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44BC8-5FBE-44EA-90D3-E5328C8C881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8925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A6054-7401-40A2-A499-C4D8D91D7221}" type="datetimeFigureOut">
              <a:rPr lang="es-CO" smtClean="0"/>
              <a:t>19/03/2018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44BC8-5FBE-44EA-90D3-E5328C8C881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53093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AA6054-7401-40A2-A499-C4D8D91D7221}" type="datetimeFigureOut">
              <a:rPr lang="es-CO" smtClean="0"/>
              <a:t>19/03/2018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444BC8-5FBE-44EA-90D3-E5328C8C881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80386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7" y="0"/>
            <a:ext cx="121934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33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3433" cy="6858000"/>
          </a:xfrm>
        </p:spPr>
      </p:pic>
    </p:spTree>
    <p:extLst>
      <p:ext uri="{BB962C8B-B14F-4D97-AF65-F5344CB8AC3E}">
        <p14:creationId xmlns:p14="http://schemas.microsoft.com/office/powerpoint/2010/main" val="313795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192" y="0"/>
            <a:ext cx="9797615" cy="6858000"/>
          </a:xfrm>
        </p:spPr>
      </p:pic>
    </p:spTree>
    <p:extLst>
      <p:ext uri="{BB962C8B-B14F-4D97-AF65-F5344CB8AC3E}">
        <p14:creationId xmlns:p14="http://schemas.microsoft.com/office/powerpoint/2010/main" val="117097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3433" cy="6858000"/>
          </a:xfrm>
        </p:spPr>
      </p:pic>
    </p:spTree>
    <p:extLst>
      <p:ext uri="{BB962C8B-B14F-4D97-AF65-F5344CB8AC3E}">
        <p14:creationId xmlns:p14="http://schemas.microsoft.com/office/powerpoint/2010/main" val="27880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3433" cy="6858000"/>
          </a:xfrm>
        </p:spPr>
      </p:pic>
    </p:spTree>
    <p:extLst>
      <p:ext uri="{BB962C8B-B14F-4D97-AF65-F5344CB8AC3E}">
        <p14:creationId xmlns:p14="http://schemas.microsoft.com/office/powerpoint/2010/main" val="57289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3433" cy="6858000"/>
          </a:xfrm>
        </p:spPr>
      </p:pic>
    </p:spTree>
    <p:extLst>
      <p:ext uri="{BB962C8B-B14F-4D97-AF65-F5344CB8AC3E}">
        <p14:creationId xmlns:p14="http://schemas.microsoft.com/office/powerpoint/2010/main" val="293182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3433" cy="6858000"/>
          </a:xfrm>
        </p:spPr>
      </p:pic>
    </p:spTree>
    <p:extLst>
      <p:ext uri="{BB962C8B-B14F-4D97-AF65-F5344CB8AC3E}">
        <p14:creationId xmlns:p14="http://schemas.microsoft.com/office/powerpoint/2010/main" val="400754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3433" cy="6858000"/>
          </a:xfrm>
        </p:spPr>
      </p:pic>
    </p:spTree>
    <p:extLst>
      <p:ext uri="{BB962C8B-B14F-4D97-AF65-F5344CB8AC3E}">
        <p14:creationId xmlns:p14="http://schemas.microsoft.com/office/powerpoint/2010/main" val="251482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3433" cy="6858000"/>
          </a:xfrm>
        </p:spPr>
      </p:pic>
    </p:spTree>
    <p:extLst>
      <p:ext uri="{BB962C8B-B14F-4D97-AF65-F5344CB8AC3E}">
        <p14:creationId xmlns:p14="http://schemas.microsoft.com/office/powerpoint/2010/main" val="81272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3433" cy="6858000"/>
          </a:xfrm>
        </p:spPr>
      </p:pic>
    </p:spTree>
    <p:extLst>
      <p:ext uri="{BB962C8B-B14F-4D97-AF65-F5344CB8AC3E}">
        <p14:creationId xmlns:p14="http://schemas.microsoft.com/office/powerpoint/2010/main" val="26279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3433" cy="6858000"/>
          </a:xfrm>
        </p:spPr>
      </p:pic>
    </p:spTree>
    <p:extLst>
      <p:ext uri="{BB962C8B-B14F-4D97-AF65-F5344CB8AC3E}">
        <p14:creationId xmlns:p14="http://schemas.microsoft.com/office/powerpoint/2010/main" val="116837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Panorámica</PresentationFormat>
  <Paragraphs>0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Familia</dc:creator>
  <cp:lastModifiedBy>Familia</cp:lastModifiedBy>
  <cp:revision>1</cp:revision>
  <dcterms:created xsi:type="dcterms:W3CDTF">2018-03-19T20:04:17Z</dcterms:created>
  <dcterms:modified xsi:type="dcterms:W3CDTF">2018-03-19T20:08:57Z</dcterms:modified>
</cp:coreProperties>
</file>