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401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43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7713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08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510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372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496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886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606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617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040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14020-834A-5E49-AE1A-BB487255F7DB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34C71-DE24-564E-B914-F08BC95308B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219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9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until27 manifest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7334" y="750015"/>
            <a:ext cx="8467482" cy="476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0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0</Words>
  <Application>Microsoft Macintosh PowerPoint</Application>
  <PresentationFormat>Panorámica</PresentationFormat>
  <Paragraphs>0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Wilmar Esteban Fino Calvo</dc:creator>
  <cp:lastModifiedBy>Wilmar Esteban Fino Calvo</cp:lastModifiedBy>
  <cp:revision>2</cp:revision>
  <dcterms:created xsi:type="dcterms:W3CDTF">2018-03-19T22:25:03Z</dcterms:created>
  <dcterms:modified xsi:type="dcterms:W3CDTF">2018-03-20T00:26:29Z</dcterms:modified>
</cp:coreProperties>
</file>