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5"/>
    <p:restoredTop sz="94177"/>
  </p:normalViewPr>
  <p:slideViewPr>
    <p:cSldViewPr snapToGrid="0" snapToObjects="1" showGuides="1">
      <p:cViewPr>
        <p:scale>
          <a:sx n="71" d="100"/>
          <a:sy n="71" d="100"/>
        </p:scale>
        <p:origin x="-536" y="2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B2E7-07D6-F24D-8768-B6ED0887499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BA1E-9B2B-4145-AE72-59CDA691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BA1E-9B2B-4145-AE72-59CDA69119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BA1E-9B2B-4145-AE72-59CDA69119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7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07E1-6FDD-4149-A768-338FBFAA7E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1C81-14D1-4740-B3F4-AD19D7E01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5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37753" y="2529192"/>
            <a:ext cx="6316494" cy="1369878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Century Gothic" charset="0"/>
                <a:ea typeface="Century Gothic" charset="0"/>
                <a:cs typeface="Century Gothic" charset="0"/>
              </a:rPr>
              <a:t>Younglions</a:t>
            </a:r>
            <a:endParaRPr lang="en-US" sz="5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186136" y="3375549"/>
            <a:ext cx="6316494" cy="1369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latin typeface="Century Gothic" charset="0"/>
                <a:ea typeface="Century Gothic" charset="0"/>
                <a:cs typeface="Century Gothic" charset="0"/>
              </a:rPr>
              <a:t>Categoría</a:t>
            </a: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: PR</a:t>
            </a:r>
          </a:p>
          <a:p>
            <a:pPr algn="l"/>
            <a:r>
              <a:rPr lang="en-US" sz="1800" dirty="0" err="1" smtClean="0">
                <a:latin typeface="Century Gothic" charset="0"/>
                <a:ea typeface="Century Gothic" charset="0"/>
                <a:cs typeface="Century Gothic" charset="0"/>
              </a:rPr>
              <a:t>Equipo</a:t>
            </a:r>
            <a:r>
              <a:rPr lang="en-US" sz="1800" smtClean="0">
                <a:latin typeface="Century Gothic" charset="0"/>
                <a:ea typeface="Century Gothic" charset="0"/>
                <a:cs typeface="Century Gothic" charset="0"/>
              </a:rPr>
              <a:t>: YLPR-000508</a:t>
            </a:r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Nota: 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por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 favor 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mírame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modo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presentación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3722" y="3092366"/>
            <a:ext cx="8898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 esta forma convertimo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 algo tan banal como el historial porno, en un símbolo de tolerancia y aceptación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5825" y="2880738"/>
            <a:ext cx="10420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CHART</a:t>
            </a:r>
            <a:r>
              <a:rPr lang="es-ES" dirty="0" smtClean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913" y="3146431"/>
            <a:ext cx="864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Colombia,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países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índices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altos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intolerancia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913" y="2961454"/>
            <a:ext cx="9799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el 2016,  34 personas trans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fueron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abusadas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físicamente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expresar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verdadero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ser.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Fuente: Colombia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Diversa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913" y="3028954"/>
            <a:ext cx="9243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 forma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irónica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contradice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las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preferencias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contenido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sexual que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expresan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colombianos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tanto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hombres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mujeres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3019401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Y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que,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según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Pornhub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”Trans”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las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categorías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más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buscadas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hombres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colombianos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y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Lesbianas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”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categoría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más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consumida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las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mujeres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nuestro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país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US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Fuente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Pornhub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3137257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¿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qué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juzgamos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públicamente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lo que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tanto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disfrutamos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intimidad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3255113"/>
            <a:ext cx="8560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Para responder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pregunta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Redds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cerveza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etiquetas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amarguras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presenta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0013" y="2865348"/>
            <a:ext cx="6318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/>
              <a:t>My</a:t>
            </a:r>
            <a:r>
              <a:rPr lang="es-ES" sz="3600" b="1" dirty="0"/>
              <a:t> </a:t>
            </a:r>
            <a:r>
              <a:rPr lang="es-ES" sz="3600" b="1" dirty="0" err="1" smtClean="0"/>
              <a:t>Porn</a:t>
            </a:r>
            <a:r>
              <a:rPr lang="es-ES" sz="3600" b="1" dirty="0" smtClean="0"/>
              <a:t> </a:t>
            </a:r>
            <a:r>
              <a:rPr lang="es-ES" sz="3600" b="1" dirty="0" err="1"/>
              <a:t>Story</a:t>
            </a:r>
            <a:endParaRPr lang="en-US" sz="3600" dirty="0"/>
          </a:p>
          <a:p>
            <a:r>
              <a:rPr lang="es-ES" dirty="0"/>
              <a:t>Tu historial </a:t>
            </a:r>
            <a:r>
              <a:rPr lang="es-ES" dirty="0" smtClean="0"/>
              <a:t>pornográfico </a:t>
            </a:r>
            <a:r>
              <a:rPr lang="es-ES" dirty="0"/>
              <a:t>tiene mucho para decir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s-ES" dirty="0" smtClean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3722" y="3092366"/>
            <a:ext cx="889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Para dar un golpe de opinión que sacuda las bases de la intolerancia, crearemos un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challenge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en el que retaremos a los colombianos a quitarse las etiquetas de la doble moral mostrando su historial de pornografía.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3800" y="2726849"/>
            <a:ext cx="34288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acceder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esta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información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usuarios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deberán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ingresar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al site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anunciado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el “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Wikileaks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” de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suceso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" dirty="0"/>
              <a:t> </a:t>
            </a:r>
            <a:r>
              <a:rPr lang="es-ES" dirty="0" smtClean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800" y="2726849"/>
            <a:ext cx="3114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Todo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empezará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noticia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sobre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filtración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 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hackeo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historiales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diferentes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famosos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 influencers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colombianos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22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0" y="4234358"/>
            <a:ext cx="3733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Contaremos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razón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la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campaña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y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retaremos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nuestra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comunidad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hacer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eco del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movimiento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analizando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su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historial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con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nuestra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plataforma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para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compartirlo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 el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mundo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6400" y="4542135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nuestra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web app,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influencers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revelarán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que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nunca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trató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filtración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ellos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eligieron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hacer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públicos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historiales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7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32452" y="3791593"/>
            <a:ext cx="10072857" cy="0"/>
          </a:xfrm>
          <a:prstGeom prst="line">
            <a:avLst/>
          </a:prstGeom>
          <a:ln>
            <a:solidFill>
              <a:srgbClr val="D85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21965" y="549500"/>
            <a:ext cx="194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Journey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32452" y="2968025"/>
            <a:ext cx="318052" cy="318052"/>
          </a:xfrm>
          <a:prstGeom prst="ellipse">
            <a:avLst/>
          </a:prstGeom>
          <a:solidFill>
            <a:srgbClr val="D85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35300" y="3825369"/>
            <a:ext cx="195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Todo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empezará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con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noticia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sobre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el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hackeo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los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historiales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diferentes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famosos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e influencers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colombianos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US" sz="1200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828" y="3865024"/>
            <a:ext cx="232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 smtClean="0">
                <a:latin typeface="Century Gothic" charset="0"/>
                <a:ea typeface="Century Gothic" charset="0"/>
                <a:cs typeface="Century Gothic" charset="0"/>
              </a:rPr>
              <a:t>Los </a:t>
            </a:r>
            <a:r>
              <a:rPr lang="es-ES_tradnl" sz="1200" dirty="0" err="1" smtClean="0">
                <a:latin typeface="Century Gothic" charset="0"/>
                <a:ea typeface="Century Gothic" charset="0"/>
                <a:cs typeface="Century Gothic" charset="0"/>
              </a:rPr>
              <a:t>influencers</a:t>
            </a:r>
            <a:r>
              <a:rPr lang="es-ES_tradnl" sz="1200" dirty="0" smtClean="0">
                <a:latin typeface="Century Gothic" charset="0"/>
                <a:ea typeface="Century Gothic" charset="0"/>
                <a:cs typeface="Century Gothic" charset="0"/>
              </a:rPr>
              <a:t> desmienten la noticia y aseguran que ellos publicaron el historial como un llamado a la acción. </a:t>
            </a:r>
            <a:endParaRPr lang="es-ES_tradnl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435" y="3866568"/>
            <a:ext cx="204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Se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viraliza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el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movimiento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#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SinEtiquetasSinDobleMoral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. Los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usuarios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co-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crean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contenido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y se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convierten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amplificadores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6810" y="3917701"/>
            <a:ext cx="2454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Los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historiales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se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convierten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media que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compartiremos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vallas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eucoles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y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contenido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digital.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Connector 19"/>
          <p:cNvCxnSpPr>
            <a:stCxn id="8" idx="4"/>
          </p:cNvCxnSpPr>
          <p:nvPr/>
        </p:nvCxnSpPr>
        <p:spPr>
          <a:xfrm>
            <a:off x="1391478" y="3286077"/>
            <a:ext cx="0" cy="505516"/>
          </a:xfrm>
          <a:prstGeom prst="line">
            <a:avLst/>
          </a:prstGeom>
          <a:ln>
            <a:solidFill>
              <a:srgbClr val="D85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1808" y="6356519"/>
            <a:ext cx="11247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Para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dar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mayor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fuerza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contextual,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lanzaremos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campaña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durante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el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mes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de la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tolerancia</a:t>
            </a:r>
            <a:endParaRPr lang="en-US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51216" y="2968025"/>
            <a:ext cx="318052" cy="318052"/>
          </a:xfrm>
          <a:prstGeom prst="ellipse">
            <a:avLst/>
          </a:prstGeom>
          <a:solidFill>
            <a:srgbClr val="D85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510242" y="3286077"/>
            <a:ext cx="0" cy="505516"/>
          </a:xfrm>
          <a:prstGeom prst="line">
            <a:avLst/>
          </a:prstGeom>
          <a:ln>
            <a:solidFill>
              <a:srgbClr val="D85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416749" y="2960867"/>
            <a:ext cx="318052" cy="318052"/>
          </a:xfrm>
          <a:prstGeom prst="ellipse">
            <a:avLst/>
          </a:prstGeom>
          <a:solidFill>
            <a:srgbClr val="D85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575775" y="3278919"/>
            <a:ext cx="0" cy="505516"/>
          </a:xfrm>
          <a:prstGeom prst="line">
            <a:avLst/>
          </a:prstGeom>
          <a:ln>
            <a:solidFill>
              <a:srgbClr val="D85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906810" y="2969149"/>
            <a:ext cx="318052" cy="318052"/>
          </a:xfrm>
          <a:prstGeom prst="ellipse">
            <a:avLst/>
          </a:prstGeom>
          <a:solidFill>
            <a:srgbClr val="D85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9065836" y="3287201"/>
            <a:ext cx="0" cy="505516"/>
          </a:xfrm>
          <a:prstGeom prst="line">
            <a:avLst/>
          </a:prstGeom>
          <a:ln>
            <a:solidFill>
              <a:srgbClr val="D85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1952110"/>
            <a:ext cx="1507221" cy="852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9" y="1952110"/>
            <a:ext cx="1911864" cy="1093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69" y="1690165"/>
            <a:ext cx="1481774" cy="13535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8422" t="14318" r="70234" b="15771"/>
          <a:stretch/>
        </p:blipFill>
        <p:spPr>
          <a:xfrm>
            <a:off x="3972125" y="1591433"/>
            <a:ext cx="884040" cy="162878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232452" y="5395029"/>
            <a:ext cx="10129313" cy="319971"/>
          </a:xfrm>
          <a:prstGeom prst="roundRect">
            <a:avLst/>
          </a:prstGeom>
          <a:solidFill>
            <a:srgbClr val="D854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1808" y="5379640"/>
            <a:ext cx="11247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NOVIEMBRE</a:t>
            </a:r>
            <a:endParaRPr lang="en-US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1889" y="1916278"/>
            <a:ext cx="50993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entury Gothic" charset="0"/>
                <a:ea typeface="Century Gothic" charset="0"/>
                <a:cs typeface="Century Gothic" charset="0"/>
              </a:rPr>
              <a:t>ROI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Más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de 65.000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historiales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compartidas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Famosos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se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sumaron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al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movimiento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incluso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figuras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políticas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como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Claudia Lopez.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- 170.000.000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$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social media impressions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- 90.000.000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$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earned media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Más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de 70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titulares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diarios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todo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el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mundo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Pero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lo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más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importante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Demostramos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que la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doble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moral no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cabe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nuestra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generación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 </a:t>
            </a:r>
            <a:endParaRPr lang="en-US" b="1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562" y="2318033"/>
            <a:ext cx="52225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entury Gothic" charset="0"/>
                <a:ea typeface="Century Gothic" charset="0"/>
                <a:cs typeface="Century Gothic" charset="0"/>
              </a:rPr>
              <a:t>Inversión 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Site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: 12%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Influencers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: 30%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Outdoors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: 20 %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Promoted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Content: 8%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Medios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digitales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: 30%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b="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Presupuesto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. USD 100.000 </a:t>
            </a:r>
            <a:endParaRPr lang="en-US" b="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7770" y="1816720"/>
            <a:ext cx="3678382" cy="3865418"/>
          </a:xfrm>
          <a:prstGeom prst="snip2DiagRect">
            <a:avLst/>
          </a:prstGeom>
          <a:noFill/>
          <a:ln>
            <a:solidFill>
              <a:srgbClr val="D85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6469030" y="1811669"/>
            <a:ext cx="5312177" cy="4505814"/>
          </a:xfrm>
          <a:prstGeom prst="snip2DiagRect">
            <a:avLst/>
          </a:prstGeom>
          <a:noFill/>
          <a:ln>
            <a:solidFill>
              <a:srgbClr val="D85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415</Words>
  <Application>Microsoft Macintosh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Century Gothic</vt:lpstr>
      <vt:lpstr>Times New Roman</vt:lpstr>
      <vt:lpstr>Arial</vt:lpstr>
      <vt:lpstr>Office Theme</vt:lpstr>
      <vt:lpstr>Younglions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Younglions PR</dc:title>
  <dc:creator>Jose Racioppi</dc:creator>
  <cp:lastModifiedBy>Jose Racioppi</cp:lastModifiedBy>
  <cp:revision>38</cp:revision>
  <dcterms:created xsi:type="dcterms:W3CDTF">2018-03-18T14:14:18Z</dcterms:created>
  <dcterms:modified xsi:type="dcterms:W3CDTF">2018-03-20T02:07:00Z</dcterms:modified>
</cp:coreProperties>
</file>