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>
        <p:scale>
          <a:sx n="79" d="100"/>
          <a:sy n="79" d="100"/>
        </p:scale>
        <p:origin x="132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0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1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84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663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8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13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9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7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9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00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32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5775-D92C-0149-BDFF-026157903C46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E1ED-C106-834E-8A18-89F0511DDC7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82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2159" y="2848159"/>
            <a:ext cx="6858000" cy="11616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48000" y="202781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723900" algn="l"/>
              </a:tabLs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Muchos </a:t>
            </a:r>
            <a:r>
              <a:rPr lang="es-ES_tradnl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millennials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tienen cosas por decir: “No quiero casarme” “Me gustan las personas de mi mismo sexo” “Soy devoto” “No soy rebelde”… pero pocos están dispuestos a escucharlos. Y aunque las redes están a su disposición, aún no se sienten con la suficiente atención. 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¡Es momento de empoderarlos para cambiar eso!</a:t>
            </a:r>
            <a:endParaRPr lang="es-ES_tradnl" b="1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 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Ahora REDD´S ha creado un momento y lugar importante para que sus voces, sus opiniones sean tan importantes como una ley.  </a:t>
            </a:r>
            <a:endParaRPr lang="es-ES_tradnl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 rot="16200000">
            <a:off x="7730394" y="2396394"/>
            <a:ext cx="6858000" cy="20652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00" y="26681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LOGRAR QUE MILLONES DE JÓVENES COLOMBIANOS ENCUENTREN EN LA CERVEZA REDD´S, AQUEL DIFUSOR QUE ENTIENDE SU MUNDO Y CON ESTA INICIATIVA, INCENTIVARLOS A CAMBIARLO POSITIVAMENTE INFLUYENDO AL PAÍS EN VARIOS MEDIOS </a:t>
            </a:r>
            <a:r>
              <a:rPr lang="es-ES_tradnl" b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DE COMUNICACIÓN.</a:t>
            </a:r>
            <a:endParaRPr lang="es-ES_tradnl" b="1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r="37045"/>
          <a:stretch/>
        </p:blipFill>
        <p:spPr>
          <a:xfrm rot="16200000">
            <a:off x="9263011" y="2413418"/>
            <a:ext cx="4142509" cy="20652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-1" y="2034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2479" r="19206" b="19339"/>
          <a:stretch/>
        </p:blipFill>
        <p:spPr>
          <a:xfrm>
            <a:off x="2805544" y="1526033"/>
            <a:ext cx="6580909" cy="3810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9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r="37045"/>
          <a:stretch/>
        </p:blipFill>
        <p:spPr>
          <a:xfrm rot="16200000">
            <a:off x="9263011" y="2413418"/>
            <a:ext cx="4142509" cy="20652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-1" y="2034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Hicimos que los jóvenes expresaran su postura en los segundos que dura el legal del comercial de </a:t>
            </a:r>
            <a:r>
              <a:rPr lang="es-ES_tradnl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Redd´s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, y los motivamos a compartir el spot personalizado en sus redes sociales para que su voz fuera escuchada, 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pues si está dentro de un marco legal, es ley. </a:t>
            </a:r>
            <a:r>
              <a:rPr lang="es-ES_tradnl" dirty="0" smtClean="0">
                <a:effectLst/>
              </a:rPr>
              <a:t> 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11181" r="8977"/>
          <a:stretch/>
        </p:blipFill>
        <p:spPr>
          <a:xfrm rot="16200000">
            <a:off x="8117103" y="2792493"/>
            <a:ext cx="6867391" cy="12824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939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47" y="1087412"/>
            <a:ext cx="4928135" cy="49281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Convertimos esos pensamientos positivos de los jóvenes en una ley. ¿Cómo? 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¡Compartiendo el espacio que está estipulado por la ley en los legales que regulan el consumo de alcohol!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 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Con solo grabar su voz con su opinión, y poniéndola en el espacio legal de cada comercial de </a:t>
            </a:r>
            <a:r>
              <a:rPr lang="es-ES_tradnl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Redd´s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, logramos que la publicidad se volviera más personal para cada joven y ellos pudieran crear y difundir sus posturas compartiendo la marca. 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 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De esta manera, cada spot mostrará siempre el legal estipulado y al finalizar la pieza, reproducirá el de cada persona.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s-ES_tradnl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0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4473" r="12096"/>
          <a:stretch/>
        </p:blipFill>
        <p:spPr>
          <a:xfrm rot="16200000">
            <a:off x="8053292" y="2719289"/>
            <a:ext cx="6858001" cy="14194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9554" y="1015268"/>
            <a:ext cx="4209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Sabemos que la regulación de bebidas alcohólicas obliga a las marcas a poner su aviso legal que advierte las consecuencias del licor, y debe mostrarse en cada publicidad audiovisualmente. 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· Por esta razón, lo alteramos de manera pertinente para compartir las ideas de los jóvenes. Para esto creamos una plataforma digital (portal web o app) en la que las personas pudieron 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grabar su voz en los segundos que dura el legal,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con aquellas sugerencias para mejorar su mundo. </a:t>
            </a:r>
            <a:endParaRPr lang="es-ES_tradnl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98" y="326568"/>
            <a:ext cx="5293903" cy="31879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96" y="3462912"/>
            <a:ext cx="5522506" cy="32154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15" y="5870724"/>
            <a:ext cx="639164" cy="6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4473" r="12096"/>
          <a:stretch/>
        </p:blipFill>
        <p:spPr>
          <a:xfrm rot="16200000">
            <a:off x="8053292" y="2719289"/>
            <a:ext cx="6858001" cy="14194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096622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93853" y="2142453"/>
            <a:ext cx="4872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· Al haberlas grabado, 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curamos el contenido de acuerdo a la filosofía de </a:t>
            </a:r>
            <a:r>
              <a:rPr lang="es-ES_tradnl" b="1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Redd´s</a:t>
            </a:r>
            <a:r>
              <a:rPr lang="es-ES_tradnl" b="1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y a los pocos minutos, se daba la confirmación para ser compartido en las redes sociales de los participantes y por supuesto en nuestra pauta.</a:t>
            </a:r>
            <a:endParaRPr lang="es-ES_tradnl" dirty="0" smtClean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0" y="-39218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7759" y="574101"/>
            <a:ext cx="400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mtClean="0">
                <a:effectLst/>
                <a:latin typeface="Helvetica Neue" charset="0"/>
                <a:ea typeface="Helvetica Neue" charset="0"/>
                <a:cs typeface="Helvetica Neue" charset="0"/>
              </a:rPr>
              <a:t>De 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esta manera, hicimos que millones de voces se propagaran por la red, por TV y radio (modificando su pauta con pocos segundos de más) incentivando a famosos, </a:t>
            </a:r>
            <a:r>
              <a:rPr lang="es-ES_tradnl" dirty="0" err="1" smtClean="0">
                <a:effectLst/>
                <a:latin typeface="Helvetica Neue" charset="0"/>
                <a:ea typeface="Helvetica Neue" charset="0"/>
                <a:cs typeface="Helvetica Neue" charset="0"/>
              </a:rPr>
              <a:t>influenciadores</a:t>
            </a: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y líderes de opinión, logrando convertirse en noticia y tendencia, y haciendo que entidades gubernamentales (los que no escuchaban) tuvieran que desmentir la legitimidad de algunas "leyes". </a:t>
            </a:r>
            <a:b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s-ES_tradnl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Así, los jóvenes encontraron un aliado y un espacio de atención gracias a una cerveza que tiene por ley la voz de sus consumidores.</a:t>
            </a:r>
            <a:endParaRPr lang="es-ES_tradnl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5672516"/>
            <a:ext cx="926122" cy="10355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/>
          <a:stretch/>
        </p:blipFill>
        <p:spPr>
          <a:xfrm>
            <a:off x="5236597" y="552920"/>
            <a:ext cx="3927021" cy="280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55" y="3607634"/>
            <a:ext cx="3916057" cy="27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68" y="189419"/>
            <a:ext cx="4000078" cy="283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5707" r="4682" b="5877"/>
          <a:stretch/>
        </p:blipFill>
        <p:spPr>
          <a:xfrm>
            <a:off x="9437913" y="2965681"/>
            <a:ext cx="2419933" cy="16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61" y="4726746"/>
            <a:ext cx="3241304" cy="189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041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256</Words>
  <Application>Microsoft Macintosh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Helvetica Neue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Perez</dc:creator>
  <cp:lastModifiedBy>Mauricio Perez</cp:lastModifiedBy>
  <cp:revision>16</cp:revision>
  <dcterms:created xsi:type="dcterms:W3CDTF">2018-03-19T13:36:04Z</dcterms:created>
  <dcterms:modified xsi:type="dcterms:W3CDTF">2018-03-19T18:20:13Z</dcterms:modified>
</cp:coreProperties>
</file>