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>
        <p:scale>
          <a:sx n="92" d="100"/>
          <a:sy n="92" d="100"/>
        </p:scale>
        <p:origin x="6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82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82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3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85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9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826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37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0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0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04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1F8C-47A3-4F0E-912C-2957E95067F6}" type="datetimeFigureOut">
              <a:rPr lang="es-CO" smtClean="0"/>
              <a:t>19/03/18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F419-5C50-4D7A-ABA3-1B1BB72590C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69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97D9D3-BFFE-49AE-8C69-CC664458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1"/>
            <a:ext cx="9144000" cy="64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24FF20-5C3D-48AB-ABC2-B7776075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934537-4F06-4552-AEF1-4D1706A12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09CE5B-85D0-4E9B-BC6F-1E9596A4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5CB7C3-DD08-44B0-A667-CCE90FEA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107661-D997-47B9-8814-F9DCDF50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40873A-F825-43F7-9BBD-66BC0027A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D77066-B8E0-4138-98AE-727E1CE72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0FE35C-8238-4467-95AE-27BA1CC24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933" y="-691980"/>
            <a:ext cx="12366025" cy="82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Velasco</dc:creator>
  <cp:lastModifiedBy>Microsoft Office User</cp:lastModifiedBy>
  <cp:revision>4</cp:revision>
  <dcterms:created xsi:type="dcterms:W3CDTF">2018-03-19T16:25:06Z</dcterms:created>
  <dcterms:modified xsi:type="dcterms:W3CDTF">2018-03-20T02:24:41Z</dcterms:modified>
</cp:coreProperties>
</file>