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</p:sldIdLst>
  <p:sldSz cx="1170305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36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25"/>
    <p:restoredTop sz="94659"/>
  </p:normalViewPr>
  <p:slideViewPr>
    <p:cSldViewPr snapToGrid="0" snapToObjects="1" showGuides="1">
      <p:cViewPr varScale="1">
        <p:scale>
          <a:sx n="87" d="100"/>
          <a:sy n="87" d="100"/>
        </p:scale>
        <p:origin x="856" y="184"/>
      </p:cViewPr>
      <p:guideLst>
        <p:guide orient="horz" pos="2304"/>
        <p:guide pos="36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881" y="1197187"/>
            <a:ext cx="8777288" cy="2546773"/>
          </a:xfrm>
        </p:spPr>
        <p:txBody>
          <a:bodyPr anchor="b"/>
          <a:lstStyle>
            <a:lvl1pPr algn="ctr">
              <a:defRPr sz="57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881" y="3842174"/>
            <a:ext cx="8777288" cy="1766146"/>
          </a:xfrm>
        </p:spPr>
        <p:txBody>
          <a:bodyPr/>
          <a:lstStyle>
            <a:lvl1pPr marL="0" indent="0" algn="ctr">
              <a:buNone/>
              <a:defRPr sz="2304"/>
            </a:lvl1pPr>
            <a:lvl2pPr marL="438866" indent="0" algn="ctr">
              <a:buNone/>
              <a:defRPr sz="1920"/>
            </a:lvl2pPr>
            <a:lvl3pPr marL="877733" indent="0" algn="ctr">
              <a:buNone/>
              <a:defRPr sz="1728"/>
            </a:lvl3pPr>
            <a:lvl4pPr marL="1316599" indent="0" algn="ctr">
              <a:buNone/>
              <a:defRPr sz="1536"/>
            </a:lvl4pPr>
            <a:lvl5pPr marL="1755465" indent="0" algn="ctr">
              <a:buNone/>
              <a:defRPr sz="1536"/>
            </a:lvl5pPr>
            <a:lvl6pPr marL="2194331" indent="0" algn="ctr">
              <a:buNone/>
              <a:defRPr sz="1536"/>
            </a:lvl6pPr>
            <a:lvl7pPr marL="2633198" indent="0" algn="ctr">
              <a:buNone/>
              <a:defRPr sz="1536"/>
            </a:lvl7pPr>
            <a:lvl8pPr marL="3072064" indent="0" algn="ctr">
              <a:buNone/>
              <a:defRPr sz="1536"/>
            </a:lvl8pPr>
            <a:lvl9pPr marL="3510930" indent="0" algn="ctr">
              <a:buNone/>
              <a:defRPr sz="15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74995" y="389467"/>
            <a:ext cx="2523470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585" y="389467"/>
            <a:ext cx="7424122" cy="619929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2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7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89" y="1823721"/>
            <a:ext cx="10093881" cy="3042919"/>
          </a:xfrm>
        </p:spPr>
        <p:txBody>
          <a:bodyPr anchor="b"/>
          <a:lstStyle>
            <a:lvl1pPr>
              <a:defRPr sz="57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489" y="4895428"/>
            <a:ext cx="10093881" cy="1600199"/>
          </a:xfrm>
        </p:spPr>
        <p:txBody>
          <a:bodyPr/>
          <a:lstStyle>
            <a:lvl1pPr marL="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1pPr>
            <a:lvl2pPr marL="438866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877733" indent="0">
              <a:buNone/>
              <a:defRPr sz="1728">
                <a:solidFill>
                  <a:schemeClr val="tx1">
                    <a:tint val="75000"/>
                  </a:schemeClr>
                </a:solidFill>
              </a:defRPr>
            </a:lvl3pPr>
            <a:lvl4pPr marL="1316599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4pPr>
            <a:lvl5pPr marL="1755465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5pPr>
            <a:lvl6pPr marL="2194331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6pPr>
            <a:lvl7pPr marL="2633198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7pPr>
            <a:lvl8pPr marL="3072064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8pPr>
            <a:lvl9pPr marL="351093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1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585" y="1947333"/>
            <a:ext cx="4973796" cy="4641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4669" y="1947333"/>
            <a:ext cx="4973796" cy="4641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389467"/>
            <a:ext cx="10093881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110" y="1793241"/>
            <a:ext cx="4950938" cy="878839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866" indent="0">
              <a:buNone/>
              <a:defRPr sz="1920" b="1"/>
            </a:lvl2pPr>
            <a:lvl3pPr marL="877733" indent="0">
              <a:buNone/>
              <a:defRPr sz="1728" b="1"/>
            </a:lvl3pPr>
            <a:lvl4pPr marL="1316599" indent="0">
              <a:buNone/>
              <a:defRPr sz="1536" b="1"/>
            </a:lvl4pPr>
            <a:lvl5pPr marL="1755465" indent="0">
              <a:buNone/>
              <a:defRPr sz="1536" b="1"/>
            </a:lvl5pPr>
            <a:lvl6pPr marL="2194331" indent="0">
              <a:buNone/>
              <a:defRPr sz="1536" b="1"/>
            </a:lvl6pPr>
            <a:lvl7pPr marL="2633198" indent="0">
              <a:buNone/>
              <a:defRPr sz="1536" b="1"/>
            </a:lvl7pPr>
            <a:lvl8pPr marL="3072064" indent="0">
              <a:buNone/>
              <a:defRPr sz="1536" b="1"/>
            </a:lvl8pPr>
            <a:lvl9pPr marL="3510930" indent="0">
              <a:buNone/>
              <a:defRPr sz="153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6110" y="2672080"/>
            <a:ext cx="4950938" cy="39302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4669" y="1793241"/>
            <a:ext cx="4975321" cy="878839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866" indent="0">
              <a:buNone/>
              <a:defRPr sz="1920" b="1"/>
            </a:lvl2pPr>
            <a:lvl3pPr marL="877733" indent="0">
              <a:buNone/>
              <a:defRPr sz="1728" b="1"/>
            </a:lvl3pPr>
            <a:lvl4pPr marL="1316599" indent="0">
              <a:buNone/>
              <a:defRPr sz="1536" b="1"/>
            </a:lvl4pPr>
            <a:lvl5pPr marL="1755465" indent="0">
              <a:buNone/>
              <a:defRPr sz="1536" b="1"/>
            </a:lvl5pPr>
            <a:lvl6pPr marL="2194331" indent="0">
              <a:buNone/>
              <a:defRPr sz="1536" b="1"/>
            </a:lvl6pPr>
            <a:lvl7pPr marL="2633198" indent="0">
              <a:buNone/>
              <a:defRPr sz="1536" b="1"/>
            </a:lvl7pPr>
            <a:lvl8pPr marL="3072064" indent="0">
              <a:buNone/>
              <a:defRPr sz="1536" b="1"/>
            </a:lvl8pPr>
            <a:lvl9pPr marL="3510930" indent="0">
              <a:buNone/>
              <a:defRPr sz="153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4669" y="2672080"/>
            <a:ext cx="4975321" cy="39302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5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3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4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487680"/>
            <a:ext cx="3774538" cy="170688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321" y="1053254"/>
            <a:ext cx="5924669" cy="5198533"/>
          </a:xfrm>
        </p:spPr>
        <p:txBody>
          <a:bodyPr/>
          <a:lstStyle>
            <a:lvl1pPr>
              <a:defRPr sz="3072"/>
            </a:lvl1pPr>
            <a:lvl2pPr>
              <a:defRPr sz="2688"/>
            </a:lvl2pPr>
            <a:lvl3pPr>
              <a:defRPr sz="2304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109" y="2194560"/>
            <a:ext cx="3774538" cy="4065694"/>
          </a:xfrm>
        </p:spPr>
        <p:txBody>
          <a:bodyPr/>
          <a:lstStyle>
            <a:lvl1pPr marL="0" indent="0">
              <a:buNone/>
              <a:defRPr sz="1536"/>
            </a:lvl1pPr>
            <a:lvl2pPr marL="438866" indent="0">
              <a:buNone/>
              <a:defRPr sz="1344"/>
            </a:lvl2pPr>
            <a:lvl3pPr marL="877733" indent="0">
              <a:buNone/>
              <a:defRPr sz="1152"/>
            </a:lvl3pPr>
            <a:lvl4pPr marL="1316599" indent="0">
              <a:buNone/>
              <a:defRPr sz="960"/>
            </a:lvl4pPr>
            <a:lvl5pPr marL="1755465" indent="0">
              <a:buNone/>
              <a:defRPr sz="960"/>
            </a:lvl5pPr>
            <a:lvl6pPr marL="2194331" indent="0">
              <a:buNone/>
              <a:defRPr sz="960"/>
            </a:lvl6pPr>
            <a:lvl7pPr marL="2633198" indent="0">
              <a:buNone/>
              <a:defRPr sz="960"/>
            </a:lvl7pPr>
            <a:lvl8pPr marL="3072064" indent="0">
              <a:buNone/>
              <a:defRPr sz="960"/>
            </a:lvl8pPr>
            <a:lvl9pPr marL="3510930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487680"/>
            <a:ext cx="3774538" cy="170688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5321" y="1053254"/>
            <a:ext cx="5924669" cy="5198533"/>
          </a:xfrm>
        </p:spPr>
        <p:txBody>
          <a:bodyPr anchor="t"/>
          <a:lstStyle>
            <a:lvl1pPr marL="0" indent="0">
              <a:buNone/>
              <a:defRPr sz="3072"/>
            </a:lvl1pPr>
            <a:lvl2pPr marL="438866" indent="0">
              <a:buNone/>
              <a:defRPr sz="2688"/>
            </a:lvl2pPr>
            <a:lvl3pPr marL="877733" indent="0">
              <a:buNone/>
              <a:defRPr sz="2304"/>
            </a:lvl3pPr>
            <a:lvl4pPr marL="1316599" indent="0">
              <a:buNone/>
              <a:defRPr sz="1920"/>
            </a:lvl4pPr>
            <a:lvl5pPr marL="1755465" indent="0">
              <a:buNone/>
              <a:defRPr sz="1920"/>
            </a:lvl5pPr>
            <a:lvl6pPr marL="2194331" indent="0">
              <a:buNone/>
              <a:defRPr sz="1920"/>
            </a:lvl6pPr>
            <a:lvl7pPr marL="2633198" indent="0">
              <a:buNone/>
              <a:defRPr sz="1920"/>
            </a:lvl7pPr>
            <a:lvl8pPr marL="3072064" indent="0">
              <a:buNone/>
              <a:defRPr sz="1920"/>
            </a:lvl8pPr>
            <a:lvl9pPr marL="351093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109" y="2194560"/>
            <a:ext cx="3774538" cy="4065694"/>
          </a:xfrm>
        </p:spPr>
        <p:txBody>
          <a:bodyPr/>
          <a:lstStyle>
            <a:lvl1pPr marL="0" indent="0">
              <a:buNone/>
              <a:defRPr sz="1536"/>
            </a:lvl1pPr>
            <a:lvl2pPr marL="438866" indent="0">
              <a:buNone/>
              <a:defRPr sz="1344"/>
            </a:lvl2pPr>
            <a:lvl3pPr marL="877733" indent="0">
              <a:buNone/>
              <a:defRPr sz="1152"/>
            </a:lvl3pPr>
            <a:lvl4pPr marL="1316599" indent="0">
              <a:buNone/>
              <a:defRPr sz="960"/>
            </a:lvl4pPr>
            <a:lvl5pPr marL="1755465" indent="0">
              <a:buNone/>
              <a:defRPr sz="960"/>
            </a:lvl5pPr>
            <a:lvl6pPr marL="2194331" indent="0">
              <a:buNone/>
              <a:defRPr sz="960"/>
            </a:lvl6pPr>
            <a:lvl7pPr marL="2633198" indent="0">
              <a:buNone/>
              <a:defRPr sz="960"/>
            </a:lvl7pPr>
            <a:lvl8pPr marL="3072064" indent="0">
              <a:buNone/>
              <a:defRPr sz="960"/>
            </a:lvl8pPr>
            <a:lvl9pPr marL="3510930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4585" y="389467"/>
            <a:ext cx="10093881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585" y="1947333"/>
            <a:ext cx="10093881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585" y="6780107"/>
            <a:ext cx="2633186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240D-7538-0A43-AAFC-0323C310B585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6636" y="6780107"/>
            <a:ext cx="3949779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279" y="6780107"/>
            <a:ext cx="2633186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BC329-CA41-AC4B-8790-9B8C141D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77733" rtl="0" eaLnBrk="1" latinLnBrk="0" hangingPunct="1">
        <a:lnSpc>
          <a:spcPct val="90000"/>
        </a:lnSpc>
        <a:spcBef>
          <a:spcPct val="0"/>
        </a:spcBef>
        <a:buNone/>
        <a:defRPr sz="42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33" indent="-219433" algn="l" defTabSz="877733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1pPr>
      <a:lvl2pPr marL="658299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4" kern="1200">
          <a:solidFill>
            <a:schemeClr val="tx1"/>
          </a:solidFill>
          <a:latin typeface="+mn-lt"/>
          <a:ea typeface="+mn-ea"/>
          <a:cs typeface="+mn-cs"/>
        </a:defRPr>
      </a:lvl2pPr>
      <a:lvl3pPr marL="1097166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32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974898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413765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852631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291497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730363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1pPr>
      <a:lvl2pPr marL="438866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2pPr>
      <a:lvl3pPr marL="877733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3pPr>
      <a:lvl4pPr marL="1316599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755465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194331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633198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072064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510930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E8513-6975-A047-9DAD-9F6689355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60" y="0"/>
            <a:ext cx="11903039" cy="7439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38C513-A8D4-FF4F-A8F7-1CBA5E2477AD}"/>
              </a:ext>
            </a:extLst>
          </p:cNvPr>
          <p:cNvSpPr/>
          <p:nvPr/>
        </p:nvSpPr>
        <p:spPr>
          <a:xfrm>
            <a:off x="521689" y="3563255"/>
            <a:ext cx="2840076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0E83D9-69FC-0546-81DD-3F724F717365}"/>
              </a:ext>
            </a:extLst>
          </p:cNvPr>
          <p:cNvSpPr/>
          <p:nvPr/>
        </p:nvSpPr>
        <p:spPr>
          <a:xfrm>
            <a:off x="521690" y="3782196"/>
            <a:ext cx="292075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337B73-AEC1-674B-8F48-3FEDCD494BB5}"/>
              </a:ext>
            </a:extLst>
          </p:cNvPr>
          <p:cNvSpPr/>
          <p:nvPr/>
        </p:nvSpPr>
        <p:spPr>
          <a:xfrm>
            <a:off x="521689" y="4645358"/>
            <a:ext cx="4346146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53597D-0738-EE43-BBF9-9E037F61A957}"/>
              </a:ext>
            </a:extLst>
          </p:cNvPr>
          <p:cNvSpPr/>
          <p:nvPr/>
        </p:nvSpPr>
        <p:spPr>
          <a:xfrm>
            <a:off x="521690" y="4864299"/>
            <a:ext cx="3180734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E7337F-8538-A44C-A008-56990FF62C19}"/>
              </a:ext>
            </a:extLst>
          </p:cNvPr>
          <p:cNvSpPr/>
          <p:nvPr/>
        </p:nvSpPr>
        <p:spPr>
          <a:xfrm>
            <a:off x="521690" y="3997207"/>
            <a:ext cx="2436664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931CD4-6E46-C743-9472-A35F542E7E65}"/>
              </a:ext>
            </a:extLst>
          </p:cNvPr>
          <p:cNvSpPr txBox="1"/>
          <p:nvPr/>
        </p:nvSpPr>
        <p:spPr>
          <a:xfrm>
            <a:off x="521689" y="3537425"/>
            <a:ext cx="42821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Los jóvenes de hoy cada vez tienen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MENOS ETIQUETAS Y MÁS HUEVOS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para ser como realmente son.</a:t>
            </a:r>
          </a:p>
          <a:p>
            <a:endParaRPr lang="es-E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endParaRPr lang="es-E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Pero en el AÑO DE MUNDIAL todo el país es etiquetado con “fútbol”, así a muchos no les guste.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201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568D50-155F-7F4E-A347-B32882F33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67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A2AC7-0D06-F24A-A88F-F00D81BBF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EBE7D3-A601-214D-A42A-03A514666167}"/>
              </a:ext>
            </a:extLst>
          </p:cNvPr>
          <p:cNvSpPr/>
          <p:nvPr/>
        </p:nvSpPr>
        <p:spPr>
          <a:xfrm>
            <a:off x="8417859" y="3563255"/>
            <a:ext cx="2760201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46ED5D-B368-6C4F-B90B-03C4AFC6FB10}"/>
              </a:ext>
            </a:extLst>
          </p:cNvPr>
          <p:cNvSpPr/>
          <p:nvPr/>
        </p:nvSpPr>
        <p:spPr>
          <a:xfrm>
            <a:off x="8220635" y="3771310"/>
            <a:ext cx="2957426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2BCD90-8636-084B-AA19-5541AAEC2717}"/>
              </a:ext>
            </a:extLst>
          </p:cNvPr>
          <p:cNvSpPr/>
          <p:nvPr/>
        </p:nvSpPr>
        <p:spPr>
          <a:xfrm>
            <a:off x="8023412" y="3995428"/>
            <a:ext cx="3154649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937C4D-E9F4-8546-8D44-572109E67B08}"/>
              </a:ext>
            </a:extLst>
          </p:cNvPr>
          <p:cNvSpPr txBox="1"/>
          <p:nvPr/>
        </p:nvSpPr>
        <p:spPr>
          <a:xfrm>
            <a:off x="7216588" y="3537425"/>
            <a:ext cx="3973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Empoderar</a:t>
            </a:r>
            <a:r>
              <a:rPr lang="en-U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 a </a:t>
            </a:r>
            <a:r>
              <a:rPr lang="en-US" sz="14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los</a:t>
            </a:r>
            <a:r>
              <a:rPr lang="en-U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 j</a:t>
            </a:r>
            <a:r>
              <a:rPr lang="es-ES" sz="14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óvenes</a:t>
            </a:r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 para que</a:t>
            </a:r>
          </a:p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ROMPAN LA ETIQUETA DEL FÚTBOL</a:t>
            </a:r>
          </a:p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en el año en que todos hablan de fútbol.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974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B307B-BF65-9840-96F1-AFF5A720C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3050" cy="73144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438163-427C-8343-84B8-157230358AC7}"/>
              </a:ext>
            </a:extLst>
          </p:cNvPr>
          <p:cNvSpPr/>
          <p:nvPr/>
        </p:nvSpPr>
        <p:spPr>
          <a:xfrm>
            <a:off x="2170545" y="3351574"/>
            <a:ext cx="5599297" cy="408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84D3E-BFA8-CD4B-BF54-7CC3B78E2914}"/>
              </a:ext>
            </a:extLst>
          </p:cNvPr>
          <p:cNvSpPr/>
          <p:nvPr/>
        </p:nvSpPr>
        <p:spPr>
          <a:xfrm>
            <a:off x="1911927" y="3657600"/>
            <a:ext cx="5857915" cy="408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3D2CC9-29E5-C041-8496-B504342CFDB2}"/>
              </a:ext>
            </a:extLst>
          </p:cNvPr>
          <p:cNvSpPr/>
          <p:nvPr/>
        </p:nvSpPr>
        <p:spPr>
          <a:xfrm>
            <a:off x="2595418" y="4013280"/>
            <a:ext cx="5174425" cy="408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F35C2-C647-3A47-ACEF-6909B79F8C07}"/>
              </a:ext>
            </a:extLst>
          </p:cNvPr>
          <p:cNvSpPr txBox="1"/>
          <p:nvPr/>
        </p:nvSpPr>
        <p:spPr>
          <a:xfrm>
            <a:off x="1911927" y="3358201"/>
            <a:ext cx="5869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DIN Alternate" panose="020B0500000000000000" pitchFamily="34" charset="77"/>
              </a:rPr>
              <a:t>Usar la etiqueta más grande que tenía el país en el año del Mundial (A TODOS NOS GUSTA EL FÚTBOL) y CONVERTIRLA EN EL MEDIO PARA ROMPERLA</a:t>
            </a:r>
            <a:endParaRPr lang="en-US" sz="20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5269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615233-7CB2-C14D-9EC3-2D3E49B68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A7CA1C-7B5F-D442-A795-A6391804F2A9}"/>
              </a:ext>
            </a:extLst>
          </p:cNvPr>
          <p:cNvSpPr/>
          <p:nvPr/>
        </p:nvSpPr>
        <p:spPr>
          <a:xfrm>
            <a:off x="521689" y="1132947"/>
            <a:ext cx="5094184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7E9C55-BE34-6641-900C-01324ECAC83D}"/>
              </a:ext>
            </a:extLst>
          </p:cNvPr>
          <p:cNvSpPr/>
          <p:nvPr/>
        </p:nvSpPr>
        <p:spPr>
          <a:xfrm>
            <a:off x="521689" y="1375708"/>
            <a:ext cx="5193310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B26228-CCB2-974D-A56A-0C8E6B44E60A}"/>
              </a:ext>
            </a:extLst>
          </p:cNvPr>
          <p:cNvSpPr/>
          <p:nvPr/>
        </p:nvSpPr>
        <p:spPr>
          <a:xfrm>
            <a:off x="521689" y="1602285"/>
            <a:ext cx="4794778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5BC63C-CCB3-6649-83CE-63484F1EC6C6}"/>
              </a:ext>
            </a:extLst>
          </p:cNvPr>
          <p:cNvSpPr/>
          <p:nvPr/>
        </p:nvSpPr>
        <p:spPr>
          <a:xfrm>
            <a:off x="521688" y="1845046"/>
            <a:ext cx="5094185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537E07-44D9-4542-B65A-5A20CA30048E}"/>
              </a:ext>
            </a:extLst>
          </p:cNvPr>
          <p:cNvSpPr/>
          <p:nvPr/>
        </p:nvSpPr>
        <p:spPr>
          <a:xfrm>
            <a:off x="521688" y="2071623"/>
            <a:ext cx="2544241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2C58EE-001F-9B45-B70D-73852ED85898}"/>
              </a:ext>
            </a:extLst>
          </p:cNvPr>
          <p:cNvSpPr txBox="1"/>
          <p:nvPr/>
        </p:nvSpPr>
        <p:spPr>
          <a:xfrm>
            <a:off x="521688" y="1099025"/>
            <a:ext cx="5193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  <a:latin typeface="DIN Alternate" panose="020B0500000000000000" pitchFamily="34" charset="77"/>
              </a:rPr>
              <a:t>En las canchas de los principales estadios del país, donde se jugaron los partidos del Fútbol Profesional Colombiano, pusimos mensajes que recordaban que no a todos los j</a:t>
            </a:r>
            <a:r>
              <a:rPr lang="es-ES" sz="16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óvenes</a:t>
            </a:r>
            <a:r>
              <a:rPr lang="es-ES_tradnl" sz="1600" dirty="0">
                <a:solidFill>
                  <a:schemeClr val="bg1"/>
                </a:solidFill>
                <a:latin typeface="DIN Alternate" panose="020B0500000000000000" pitchFamily="34" charset="77"/>
              </a:rPr>
              <a:t> les gusta el f</a:t>
            </a:r>
            <a:r>
              <a:rPr lang="es-ES" sz="16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útbol</a:t>
            </a:r>
            <a:r>
              <a:rPr lang="es-ES" sz="1600" dirty="0">
                <a:solidFill>
                  <a:schemeClr val="bg1"/>
                </a:solidFill>
                <a:latin typeface="DIN Alternate" panose="020B0500000000000000" pitchFamily="34" charset="77"/>
              </a:rPr>
              <a:t>, dejando claro que es </a:t>
            </a:r>
            <a:r>
              <a:rPr lang="es-ES_tradnl" sz="1600" dirty="0">
                <a:solidFill>
                  <a:schemeClr val="bg1"/>
                </a:solidFill>
                <a:latin typeface="DIN Alternate" panose="020B0500000000000000" pitchFamily="34" charset="77"/>
              </a:rPr>
              <a:t>imposible etiquetar a </a:t>
            </a:r>
            <a:r>
              <a:rPr lang="es-ES" sz="1600" dirty="0">
                <a:solidFill>
                  <a:schemeClr val="bg1"/>
                </a:solidFill>
                <a:latin typeface="DIN Alternate" panose="020B0500000000000000" pitchFamily="34" charset="77"/>
              </a:rPr>
              <a:t>esta generación.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9D17F5-9F0D-BD42-A888-8B49D7790C26}"/>
              </a:ext>
            </a:extLst>
          </p:cNvPr>
          <p:cNvSpPr/>
          <p:nvPr/>
        </p:nvSpPr>
        <p:spPr>
          <a:xfrm>
            <a:off x="521689" y="5362573"/>
            <a:ext cx="4930421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1D1DA-AD8E-CD43-9551-EA5DD2B211E2}"/>
              </a:ext>
            </a:extLst>
          </p:cNvPr>
          <p:cNvSpPr/>
          <p:nvPr/>
        </p:nvSpPr>
        <p:spPr>
          <a:xfrm>
            <a:off x="521689" y="5605334"/>
            <a:ext cx="4713252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4AFCB-6E82-7E44-BD0B-14431953BEE8}"/>
              </a:ext>
            </a:extLst>
          </p:cNvPr>
          <p:cNvSpPr/>
          <p:nvPr/>
        </p:nvSpPr>
        <p:spPr>
          <a:xfrm>
            <a:off x="521689" y="5831911"/>
            <a:ext cx="4930421" cy="294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D76AC5-DF5B-964B-9DFF-F569469A8923}"/>
              </a:ext>
            </a:extLst>
          </p:cNvPr>
          <p:cNvSpPr txBox="1"/>
          <p:nvPr/>
        </p:nvSpPr>
        <p:spPr>
          <a:xfrm>
            <a:off x="521688" y="5332809"/>
            <a:ext cx="5193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DIN Alternate" panose="020B0500000000000000" pitchFamily="34" charset="77"/>
              </a:rPr>
              <a:t>De la misma manera en la que se crean los patrones en las canchas de fútbol, cortamos la grama para que el mensaje quedara en la cancha sin afectar los partidos.</a:t>
            </a:r>
          </a:p>
        </p:txBody>
      </p:sp>
    </p:spTree>
    <p:extLst>
      <p:ext uri="{BB962C8B-B14F-4D97-AF65-F5344CB8AC3E}">
        <p14:creationId xmlns:p14="http://schemas.microsoft.com/office/powerpoint/2010/main" val="170248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D7D14-FF47-FC46-9947-1334529E5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7E207C-82B8-6449-8D02-F0B040E859F2}"/>
              </a:ext>
            </a:extLst>
          </p:cNvPr>
          <p:cNvSpPr/>
          <p:nvPr/>
        </p:nvSpPr>
        <p:spPr>
          <a:xfrm>
            <a:off x="6870138" y="3563255"/>
            <a:ext cx="4307923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91605B-9A9A-8946-A9DA-753A70182CA9}"/>
              </a:ext>
            </a:extLst>
          </p:cNvPr>
          <p:cNvSpPr/>
          <p:nvPr/>
        </p:nvSpPr>
        <p:spPr>
          <a:xfrm>
            <a:off x="6991518" y="3771310"/>
            <a:ext cx="4186543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CAE91-7B21-1C41-A4C8-3EE7D1C96535}"/>
              </a:ext>
            </a:extLst>
          </p:cNvPr>
          <p:cNvSpPr/>
          <p:nvPr/>
        </p:nvSpPr>
        <p:spPr>
          <a:xfrm>
            <a:off x="6858094" y="3989423"/>
            <a:ext cx="4319967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F5D517-8E7C-364E-8C77-CC63C6329AA6}"/>
              </a:ext>
            </a:extLst>
          </p:cNvPr>
          <p:cNvSpPr/>
          <p:nvPr/>
        </p:nvSpPr>
        <p:spPr>
          <a:xfrm>
            <a:off x="8100126" y="4190759"/>
            <a:ext cx="3077935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764AA-3EF7-704C-9F71-B3FE687F6ECE}"/>
              </a:ext>
            </a:extLst>
          </p:cNvPr>
          <p:cNvSpPr txBox="1"/>
          <p:nvPr/>
        </p:nvSpPr>
        <p:spPr>
          <a:xfrm>
            <a:off x="6870139" y="3537425"/>
            <a:ext cx="4319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LOS FUTBOLEROS RECIBIERON DE PRIMERA MANO EL MENSAJE y entendieron que no todos pensaban en lo mismo que ellos, FOMENTANDO LA TOLERANCIA entre los que les gusta el fútbol y los que no</a:t>
            </a:r>
          </a:p>
        </p:txBody>
      </p:sp>
    </p:spTree>
    <p:extLst>
      <p:ext uri="{BB962C8B-B14F-4D97-AF65-F5344CB8AC3E}">
        <p14:creationId xmlns:p14="http://schemas.microsoft.com/office/powerpoint/2010/main" val="175478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21233-5B78-AF49-84D5-423D7B6D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95C46D-7EF6-4144-A749-7BF36FF4D348}"/>
              </a:ext>
            </a:extLst>
          </p:cNvPr>
          <p:cNvSpPr/>
          <p:nvPr/>
        </p:nvSpPr>
        <p:spPr>
          <a:xfrm>
            <a:off x="6798365" y="4616200"/>
            <a:ext cx="4034462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89C47-56C6-9B4C-8156-444CDD926342}"/>
              </a:ext>
            </a:extLst>
          </p:cNvPr>
          <p:cNvSpPr/>
          <p:nvPr/>
        </p:nvSpPr>
        <p:spPr>
          <a:xfrm>
            <a:off x="6496216" y="4824255"/>
            <a:ext cx="4336612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989A56-1BF8-4540-B11D-44C9C41DB9DB}"/>
              </a:ext>
            </a:extLst>
          </p:cNvPr>
          <p:cNvSpPr/>
          <p:nvPr/>
        </p:nvSpPr>
        <p:spPr>
          <a:xfrm>
            <a:off x="5851525" y="1870256"/>
            <a:ext cx="3964114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F0AAA7-6698-7742-ABD4-B6C603E99D5E}"/>
              </a:ext>
            </a:extLst>
          </p:cNvPr>
          <p:cNvSpPr/>
          <p:nvPr/>
        </p:nvSpPr>
        <p:spPr>
          <a:xfrm>
            <a:off x="5851526" y="2089197"/>
            <a:ext cx="3125497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503E7C-5328-BB4C-B184-CED57B568482}"/>
              </a:ext>
            </a:extLst>
          </p:cNvPr>
          <p:cNvSpPr/>
          <p:nvPr/>
        </p:nvSpPr>
        <p:spPr>
          <a:xfrm>
            <a:off x="5788550" y="5032310"/>
            <a:ext cx="504427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91A610-3002-7D42-BC70-4D0D7E5E64C7}"/>
              </a:ext>
            </a:extLst>
          </p:cNvPr>
          <p:cNvSpPr/>
          <p:nvPr/>
        </p:nvSpPr>
        <p:spPr>
          <a:xfrm>
            <a:off x="5851527" y="2295931"/>
            <a:ext cx="2560954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2E983A-7856-514A-9D96-EEE8909AB50E}"/>
              </a:ext>
            </a:extLst>
          </p:cNvPr>
          <p:cNvSpPr txBox="1"/>
          <p:nvPr/>
        </p:nvSpPr>
        <p:spPr>
          <a:xfrm>
            <a:off x="5851525" y="1844426"/>
            <a:ext cx="4127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Nuestro mensaje salió al aire en las transmisiones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de los CUARTOS DE FINAL DE LA LIGA,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DÁNDOLE UN GRAN ALCANCE. 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91DC0B-1DA7-1A4A-BB85-E8687C1870BB}"/>
              </a:ext>
            </a:extLst>
          </p:cNvPr>
          <p:cNvSpPr txBox="1"/>
          <p:nvPr/>
        </p:nvSpPr>
        <p:spPr>
          <a:xfrm>
            <a:off x="5685183" y="4590370"/>
            <a:ext cx="5159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Noticias en TV, programas de radio, prensa, revistas,</a:t>
            </a:r>
          </a:p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blogs y toda Colombia en redes sociales, hablaron sobre</a:t>
            </a:r>
          </a:p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REDD’S Y SU VALENTÍA DE HABLAR ASÍ EN ÉPOCA DE MUNDIAL.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465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7D3EF-B6E9-674C-A610-380818002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8991AE-03F3-CD4B-AFBD-196ED2E4F88D}"/>
              </a:ext>
            </a:extLst>
          </p:cNvPr>
          <p:cNvSpPr/>
          <p:nvPr/>
        </p:nvSpPr>
        <p:spPr>
          <a:xfrm>
            <a:off x="521690" y="3563255"/>
            <a:ext cx="409801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61056-7F0D-FD41-AAD0-02A049041E4C}"/>
              </a:ext>
            </a:extLst>
          </p:cNvPr>
          <p:cNvSpPr/>
          <p:nvPr/>
        </p:nvSpPr>
        <p:spPr>
          <a:xfrm>
            <a:off x="521690" y="3782196"/>
            <a:ext cx="3271082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78BB8D-BEEF-724E-9227-3649ABDF689D}"/>
              </a:ext>
            </a:extLst>
          </p:cNvPr>
          <p:cNvSpPr/>
          <p:nvPr/>
        </p:nvSpPr>
        <p:spPr>
          <a:xfrm>
            <a:off x="521689" y="4431160"/>
            <a:ext cx="4813635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D45BD7-45E2-2242-844C-9B53B9688391}"/>
              </a:ext>
            </a:extLst>
          </p:cNvPr>
          <p:cNvSpPr/>
          <p:nvPr/>
        </p:nvSpPr>
        <p:spPr>
          <a:xfrm>
            <a:off x="521690" y="4211562"/>
            <a:ext cx="348576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F9C2F5-74CB-C442-B9FB-B2D282CC4F7E}"/>
              </a:ext>
            </a:extLst>
          </p:cNvPr>
          <p:cNvSpPr/>
          <p:nvPr/>
        </p:nvSpPr>
        <p:spPr>
          <a:xfrm>
            <a:off x="521689" y="5038112"/>
            <a:ext cx="4757977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FFF9A-44CB-6F4D-ADE1-9B4550F222FE}"/>
              </a:ext>
            </a:extLst>
          </p:cNvPr>
          <p:cNvSpPr/>
          <p:nvPr/>
        </p:nvSpPr>
        <p:spPr>
          <a:xfrm>
            <a:off x="521690" y="4599573"/>
            <a:ext cx="409801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0201D6-775C-4848-8E55-B71015A3AC39}"/>
              </a:ext>
            </a:extLst>
          </p:cNvPr>
          <p:cNvSpPr/>
          <p:nvPr/>
        </p:nvSpPr>
        <p:spPr>
          <a:xfrm>
            <a:off x="521689" y="4818514"/>
            <a:ext cx="3867431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3B2C4B-7A21-4848-9709-46FE6B84F40F}"/>
              </a:ext>
            </a:extLst>
          </p:cNvPr>
          <p:cNvSpPr txBox="1"/>
          <p:nvPr/>
        </p:nvSpPr>
        <p:spPr>
          <a:xfrm>
            <a:off x="521689" y="3537425"/>
            <a:ext cx="4885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Todo el CONTENIDO GENERADO POR LOS USUARIOS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en los estadios mostró nuestro mensaje.</a:t>
            </a:r>
          </a:p>
          <a:p>
            <a:endParaRPr lang="es-E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Nos tomamos las redes sociales, futboleros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y no futboleros hablaron de la idea y SE ROMPIÓ LA ETIQUETA de que en el año de mundial todos piensan en fútbol,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logrando un AMBIENTE DE TOLERANCIA en línea</a:t>
            </a:r>
          </a:p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y en las calles EN ÉPOCA PREMUNDIALISTA Y MUNDIALISTA.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71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47068-AC62-9640-933B-85F3B6700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B5DB7D-8010-7C49-B42C-174D4E4AAACC}"/>
              </a:ext>
            </a:extLst>
          </p:cNvPr>
          <p:cNvSpPr/>
          <p:nvPr/>
        </p:nvSpPr>
        <p:spPr>
          <a:xfrm>
            <a:off x="6353092" y="3563255"/>
            <a:ext cx="482496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9F7D3-0848-FE4B-91A0-97E815F9FEDF}"/>
              </a:ext>
            </a:extLst>
          </p:cNvPr>
          <p:cNvSpPr/>
          <p:nvPr/>
        </p:nvSpPr>
        <p:spPr>
          <a:xfrm>
            <a:off x="6575729" y="3771310"/>
            <a:ext cx="4602332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E6957F-053E-1F41-B574-ACF13A1D55CA}"/>
              </a:ext>
            </a:extLst>
          </p:cNvPr>
          <p:cNvSpPr/>
          <p:nvPr/>
        </p:nvSpPr>
        <p:spPr>
          <a:xfrm>
            <a:off x="6893781" y="4001794"/>
            <a:ext cx="4284280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D9CAC-2B9F-5846-9BF7-69578241D21C}"/>
              </a:ext>
            </a:extLst>
          </p:cNvPr>
          <p:cNvSpPr/>
          <p:nvPr/>
        </p:nvSpPr>
        <p:spPr>
          <a:xfrm>
            <a:off x="6766560" y="4209849"/>
            <a:ext cx="4411502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22BAB-4054-0245-92A2-0D376755C839}"/>
              </a:ext>
            </a:extLst>
          </p:cNvPr>
          <p:cNvSpPr txBox="1"/>
          <p:nvPr/>
        </p:nvSpPr>
        <p:spPr>
          <a:xfrm>
            <a:off x="6297433" y="3537425"/>
            <a:ext cx="4892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INFLUENCIADORES, CELEBRIDADES Y LÍDERES DE OPINIÓN, entre ellos futbolistas de la Liga y de la Selección Colombia,</a:t>
            </a:r>
          </a:p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se unieron a la campaña invitando a respetar y tolerar,</a:t>
            </a:r>
          </a:p>
          <a:p>
            <a:pPr algn="r"/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porque no todos somos iguales y no tenemos etiquetas.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739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3EF96-C2B1-ED4C-953E-4C0C103B8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1703050" cy="7314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61676A-39CE-6944-BBB3-DD6A151C0A03}"/>
              </a:ext>
            </a:extLst>
          </p:cNvPr>
          <p:cNvSpPr/>
          <p:nvPr/>
        </p:nvSpPr>
        <p:spPr>
          <a:xfrm>
            <a:off x="521689" y="3563255"/>
            <a:ext cx="4002603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11089-4B27-F64D-B260-0C4920526138}"/>
              </a:ext>
            </a:extLst>
          </p:cNvPr>
          <p:cNvSpPr/>
          <p:nvPr/>
        </p:nvSpPr>
        <p:spPr>
          <a:xfrm>
            <a:off x="521690" y="3782196"/>
            <a:ext cx="4524290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EB9670-A496-BD4F-8B39-EC0BBD4DC875}"/>
              </a:ext>
            </a:extLst>
          </p:cNvPr>
          <p:cNvSpPr/>
          <p:nvPr/>
        </p:nvSpPr>
        <p:spPr>
          <a:xfrm>
            <a:off x="521689" y="4431160"/>
            <a:ext cx="4352461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A16F9E-7244-0E48-B9B8-232EC5983EFD}"/>
              </a:ext>
            </a:extLst>
          </p:cNvPr>
          <p:cNvSpPr/>
          <p:nvPr/>
        </p:nvSpPr>
        <p:spPr>
          <a:xfrm>
            <a:off x="521689" y="4650101"/>
            <a:ext cx="4002603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DC61F-4F8B-1245-8A8B-D79C18DC7024}"/>
              </a:ext>
            </a:extLst>
          </p:cNvPr>
          <p:cNvSpPr/>
          <p:nvPr/>
        </p:nvSpPr>
        <p:spPr>
          <a:xfrm>
            <a:off x="521690" y="4006131"/>
            <a:ext cx="245209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1F4F8D-99A4-4948-9311-190982A9FB81}"/>
              </a:ext>
            </a:extLst>
          </p:cNvPr>
          <p:cNvSpPr/>
          <p:nvPr/>
        </p:nvSpPr>
        <p:spPr>
          <a:xfrm>
            <a:off x="521690" y="4804384"/>
            <a:ext cx="4583048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EFFD3-1E51-B245-95D9-27EE543D4913}"/>
              </a:ext>
            </a:extLst>
          </p:cNvPr>
          <p:cNvSpPr/>
          <p:nvPr/>
        </p:nvSpPr>
        <p:spPr>
          <a:xfrm>
            <a:off x="521689" y="5023325"/>
            <a:ext cx="4524291" cy="274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A38C7B-1C05-3941-BFC4-D42A311C3120}"/>
              </a:ext>
            </a:extLst>
          </p:cNvPr>
          <p:cNvSpPr txBox="1"/>
          <p:nvPr/>
        </p:nvSpPr>
        <p:spPr>
          <a:xfrm>
            <a:off x="521688" y="3537425"/>
            <a:ext cx="46466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Nuestros canales propios apoyaron la acción de las canchas con contenido y mensajes de tolerancia para que juntos rompiéramos etiquetas.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r>
              <a:rPr lang="en-U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Durante </a:t>
            </a:r>
            <a:r>
              <a:rPr lang="en-US" sz="14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los</a:t>
            </a:r>
            <a:r>
              <a:rPr lang="en-U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partidos</a:t>
            </a:r>
            <a:r>
              <a:rPr lang="en-U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 del F</a:t>
            </a:r>
            <a:r>
              <a:rPr lang="es-ES" sz="1400" dirty="0" err="1">
                <a:solidFill>
                  <a:schemeClr val="bg1"/>
                </a:solidFill>
                <a:latin typeface="DIN Alternate" panose="020B0500000000000000" pitchFamily="34" charset="77"/>
              </a:rPr>
              <a:t>útbol</a:t>
            </a:r>
            <a:r>
              <a:rPr lang="es-ES" sz="1400" dirty="0">
                <a:solidFill>
                  <a:schemeClr val="bg1"/>
                </a:solidFill>
                <a:latin typeface="DIN Alternate" panose="020B0500000000000000" pitchFamily="34" charset="77"/>
              </a:rPr>
              <a:t> Profesional Colombiano, tuvimos activaciones y promociones en los PDV que incentivaron a los futboleros y a los no futboleros a convivir y a DISFRUTAR UNA REDD’S JUNTOS Y SIN AMARGURAS.</a:t>
            </a:r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  <a:p>
            <a:endParaRPr lang="en-US" sz="140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8486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423</Words>
  <Application>Microsoft Macintosh PowerPoint</Application>
  <PresentationFormat>Custom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DIN Alternate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Camilo Monsalve Maya</dc:creator>
  <cp:lastModifiedBy>Camilo Monsalve Maya</cp:lastModifiedBy>
  <cp:revision>21</cp:revision>
  <dcterms:created xsi:type="dcterms:W3CDTF">2018-03-18T21:34:38Z</dcterms:created>
  <dcterms:modified xsi:type="dcterms:W3CDTF">2018-03-19T04:17:50Z</dcterms:modified>
</cp:coreProperties>
</file>