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2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07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0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81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86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19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38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61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5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89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BA4E2-6B28-9D49-9619-55E5B6DE3960}" type="datetimeFigureOut">
              <a:rPr lang="es-ES" smtClean="0"/>
              <a:t>19/03/18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94EA-044C-DC4A-8E1D-30A269FF55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9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5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3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72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Macintosh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Bernal</dc:creator>
  <cp:lastModifiedBy>Sandra Bernal</cp:lastModifiedBy>
  <cp:revision>1</cp:revision>
  <dcterms:created xsi:type="dcterms:W3CDTF">2018-03-19T17:12:46Z</dcterms:created>
  <dcterms:modified xsi:type="dcterms:W3CDTF">2018-03-19T17:14:44Z</dcterms:modified>
</cp:coreProperties>
</file>