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67" d="100"/>
          <a:sy n="167" d="100"/>
        </p:scale>
        <p:origin x="-104" y="-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54F8-654E-B042-BA5C-3E44B77B7E4F}" type="datetimeFigureOut">
              <a:rPr lang="es-ES" smtClean="0"/>
              <a:t>19/03/18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B0298-ECEF-8C4A-9112-180E9F0191D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5113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54F8-654E-B042-BA5C-3E44B77B7E4F}" type="datetimeFigureOut">
              <a:rPr lang="es-ES" smtClean="0"/>
              <a:t>19/03/18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B0298-ECEF-8C4A-9112-180E9F0191D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8148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54F8-654E-B042-BA5C-3E44B77B7E4F}" type="datetimeFigureOut">
              <a:rPr lang="es-ES" smtClean="0"/>
              <a:t>19/03/18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B0298-ECEF-8C4A-9112-180E9F0191D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9513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54F8-654E-B042-BA5C-3E44B77B7E4F}" type="datetimeFigureOut">
              <a:rPr lang="es-ES" smtClean="0"/>
              <a:t>19/03/18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B0298-ECEF-8C4A-9112-180E9F0191D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5786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54F8-654E-B042-BA5C-3E44B77B7E4F}" type="datetimeFigureOut">
              <a:rPr lang="es-ES" smtClean="0"/>
              <a:t>19/03/18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B0298-ECEF-8C4A-9112-180E9F0191D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6192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54F8-654E-B042-BA5C-3E44B77B7E4F}" type="datetimeFigureOut">
              <a:rPr lang="es-ES" smtClean="0"/>
              <a:t>19/03/18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B0298-ECEF-8C4A-9112-180E9F0191D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4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54F8-654E-B042-BA5C-3E44B77B7E4F}" type="datetimeFigureOut">
              <a:rPr lang="es-ES" smtClean="0"/>
              <a:t>19/03/18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B0298-ECEF-8C4A-9112-180E9F0191D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2318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54F8-654E-B042-BA5C-3E44B77B7E4F}" type="datetimeFigureOut">
              <a:rPr lang="es-ES" smtClean="0"/>
              <a:t>19/03/18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B0298-ECEF-8C4A-9112-180E9F0191D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5204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54F8-654E-B042-BA5C-3E44B77B7E4F}" type="datetimeFigureOut">
              <a:rPr lang="es-ES" smtClean="0"/>
              <a:t>19/03/18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B0298-ECEF-8C4A-9112-180E9F0191D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878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54F8-654E-B042-BA5C-3E44B77B7E4F}" type="datetimeFigureOut">
              <a:rPr lang="es-ES" smtClean="0"/>
              <a:t>19/03/18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B0298-ECEF-8C4A-9112-180E9F0191D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3221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54F8-654E-B042-BA5C-3E44B77B7E4F}" type="datetimeFigureOut">
              <a:rPr lang="es-ES" smtClean="0"/>
              <a:t>19/03/18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B0298-ECEF-8C4A-9112-180E9F0191D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9462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354F8-654E-B042-BA5C-3E44B77B7E4F}" type="datetimeFigureOut">
              <a:rPr lang="es-ES" smtClean="0"/>
              <a:t>19/03/18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B0298-ECEF-8C4A-9112-180E9F0191D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990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resentación_redds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47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resentación_redd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44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resentación_redds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75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resentación_redds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89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resentación_redds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39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resentación_redds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80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resentación_redds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78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resentación_redds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10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resentación_redds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75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resentación_redds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924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Presentación en pantalla (16:9)</PresentationFormat>
  <Paragraphs>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. .</dc:creator>
  <cp:lastModifiedBy>. .</cp:lastModifiedBy>
  <cp:revision>3</cp:revision>
  <dcterms:created xsi:type="dcterms:W3CDTF">2018-03-19T18:54:36Z</dcterms:created>
  <dcterms:modified xsi:type="dcterms:W3CDTF">2018-03-19T19:02:24Z</dcterms:modified>
</cp:coreProperties>
</file>