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37E9D-89B3-1F45-ACB2-A7D2AE245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22BD27-4EAE-E548-96E7-05F27B14F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A05A3870-4024-B543-99B3-6375EA2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BA7B6593-4857-A04E-810A-23C36977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18B4056-900D-CE44-A02A-BD3847AD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955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4C7D7-FCAE-AE42-B4D0-12A83199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6D53E35F-B2AA-EC4F-9CA0-88EAA3C1A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9541776B-41E0-B648-9086-DCA60575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32830B5-0150-D24E-A4F1-BDBCD5F6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A7AB03D-D0E2-4A4B-99A1-C5EA0EA3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098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D6E449-2FC1-D147-BAD0-3755263E3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CF1E87A7-8939-8B44-A3C5-C26DB8342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5473631C-7F99-8B4A-8EE0-78D7FDBC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660DAC8-CC57-8A47-AA87-37C2A302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4431083-4761-FB4D-8402-1A600FC7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02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E9094-2883-634A-9DF4-D33F60C2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BBEE0B-E59B-9F40-A443-246F0F24A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D3FE1F3B-96BD-E044-B286-9822E941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E4429975-4E97-6448-8AEF-55F8BC4C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3BB92ED-4DB1-354F-9635-F67B172E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55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99522-D445-1842-AB8B-95A5C550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E8E20D42-7E16-D149-96BE-D15247DED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FC5D711D-B9F4-3347-8186-83F8B8F1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A609DA9-A370-774B-B2F1-8DEE3B4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9D2A85E-4650-284E-90F1-62999A51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360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2AD70-52F9-0448-9C6B-AEFDD04B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47952F-EEE8-014B-8B22-17BE10133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B7D2E1-67C0-D847-876B-50AF68687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1BC38DC8-C337-334D-A24D-A3013E68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DE449E7-B5F6-524D-90C4-6512CF2C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353F3D53-B959-3648-9804-522B287E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142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E66C-BD18-274E-8435-A54AF9D6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36AAD8A-A580-3B43-91B3-618761DFB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1F1A37-8C0D-8445-A5F7-2B6CB4625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1872627A-0C0F-D64C-A5DE-378FE669D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08E2FA-A4F1-FE4F-911C-6700B7236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6AF2D43F-6C68-C649-8B12-35E1E9EE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22249C0B-CD4C-2D44-B36B-8B0781F3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105E0BD4-EC11-6144-8B19-4BB93637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062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7F7E2-9377-174F-AA92-26DED6ED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74E35866-F556-C14A-8520-08880A5B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E1C2C755-6BC0-3045-8EE0-FD228856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8163F95C-A68E-894D-8CDD-7692D0B8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669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66DFE993-3F37-E546-B699-7F8CAF80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52A83FFD-710E-4E48-A859-9C7DE5A4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04BAF2D9-6A98-7A44-93EC-F04D821B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562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39085-6A4D-8B41-8018-10276311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348E7-D8C0-8247-8EE8-057BC53B2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40B61F9C-14C0-A142-977C-08E9A3CC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1EEF28C-0C2C-7C46-A0C8-802A1564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699AE4A1-07C0-114B-AF9C-CDDA669F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EE22E07F-169A-684E-876B-DE045B93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00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2BCEA-42FF-3B48-80F3-892CCE2F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BC542A-ADFA-1D4D-B3B6-9B04387BC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8FE4F424-9B8E-D94A-B4B1-17AA70C77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45864849-7820-E948-8937-26385DFFD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946CD0F6-D6DE-6E4F-BE35-16D1F3B2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E3F61263-A165-C144-B2D2-10D1484C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530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ABEE5F15-F6BA-3E4F-A56A-60C54E67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6F2EC748-B76E-2240-B7C8-3B3052C2C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0E9349D4-6081-C448-876A-05D8B26A4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85E1-C1CA-3640-9160-3535245CFE2E}" type="datetimeFigureOut">
              <a:rPr lang="es-CO" smtClean="0"/>
              <a:t>19/03/18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97F46D31-8091-AE4F-8973-D27854CC8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8726E6D-015D-514E-9B11-E6A78C2D0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D539-C86D-394D-B130-91F7CE1D5B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760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52769-64AB-104F-8269-632CA6722B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1349B0-59FD-B644-87EF-9CE9C434CA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2AD44E-8C73-404D-A446-8A96081B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7EDB68-3536-3941-B65C-EA5C4282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5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E334B36-842F-2745-896C-08248D68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CABC99A-4421-FE44-8C5B-7ADD11384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BC315D-0677-8C4C-8C3B-68DA238C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349FD1-F0E7-B049-89A1-0E777E33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3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FD6D5C-DA98-3841-9989-ED681C52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921468-E4F6-9F47-B538-B6D8CE343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3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428E3E-66DA-BA4D-8B5F-0098E967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0F74BE-2728-F948-8F18-F24AF1E7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3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2</cp:revision>
  <dcterms:created xsi:type="dcterms:W3CDTF">2018-03-19T17:43:25Z</dcterms:created>
  <dcterms:modified xsi:type="dcterms:W3CDTF">2018-03-19T17:53:20Z</dcterms:modified>
</cp:coreProperties>
</file>